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30"/>
  </p:notesMasterIdLst>
  <p:sldIdLst>
    <p:sldId id="283" r:id="rId2"/>
    <p:sldId id="282" r:id="rId3"/>
    <p:sldId id="281" r:id="rId4"/>
    <p:sldId id="280" r:id="rId5"/>
    <p:sldId id="272" r:id="rId6"/>
    <p:sldId id="264" r:id="rId7"/>
    <p:sldId id="279" r:id="rId8"/>
    <p:sldId id="271" r:id="rId9"/>
    <p:sldId id="263" r:id="rId10"/>
    <p:sldId id="276" r:id="rId11"/>
    <p:sldId id="270" r:id="rId12"/>
    <p:sldId id="262" r:id="rId13"/>
    <p:sldId id="274" r:id="rId14"/>
    <p:sldId id="269" r:id="rId15"/>
    <p:sldId id="261" r:id="rId16"/>
    <p:sldId id="277" r:id="rId17"/>
    <p:sldId id="268" r:id="rId18"/>
    <p:sldId id="260" r:id="rId19"/>
    <p:sldId id="275" r:id="rId20"/>
    <p:sldId id="267" r:id="rId21"/>
    <p:sldId id="259" r:id="rId22"/>
    <p:sldId id="273" r:id="rId23"/>
    <p:sldId id="266" r:id="rId24"/>
    <p:sldId id="258" r:id="rId25"/>
    <p:sldId id="278" r:id="rId26"/>
    <p:sldId id="265" r:id="rId27"/>
    <p:sldId id="257" r:id="rId28"/>
    <p:sldId id="256" r:id="rId29"/>
  </p:sldIdLst>
  <p:sldSz cx="18288000" cy="10287000"/>
  <p:notesSz cx="10287000" cy="18288000"/>
  <p:embeddedFontLst>
    <p:embeddedFont>
      <p:font typeface="Montserrat Bold" panose="00000800000000000000" pitchFamily="2" charset="-52"/>
      <p:bold r:id="rId31"/>
    </p:embeddedFont>
    <p:embeddedFont>
      <p:font typeface="Montserrat Regular" panose="00000500000000000000" pitchFamily="2" charset="-52"/>
      <p:regular r:id="rId32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4" d="100"/>
          <a:sy n="64" d="100"/>
        </p:scale>
        <p:origin x="178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3248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eg"/><Relationship Id="rId7" Type="http://schemas.openxmlformats.org/officeDocument/2006/relationships/image" Target="../media/image16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20.svg"/><Relationship Id="rId5" Type="http://schemas.openxmlformats.org/officeDocument/2006/relationships/image" Target="../media/image14.sv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jpeg"/><Relationship Id="rId7" Type="http://schemas.openxmlformats.org/officeDocument/2006/relationships/image" Target="../media/image34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svg"/><Relationship Id="rId4" Type="http://schemas.openxmlformats.org/officeDocument/2006/relationships/image" Target="../media/image31.png"/><Relationship Id="rId9" Type="http://schemas.openxmlformats.org/officeDocument/2006/relationships/image" Target="../media/image36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sv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jpe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sv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12" Type="http://schemas.openxmlformats.org/officeDocument/2006/relationships/image" Target="../media/image52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sv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0" Type="http://schemas.openxmlformats.org/officeDocument/2006/relationships/image" Target="../media/image50.svg"/><Relationship Id="rId4" Type="http://schemas.openxmlformats.org/officeDocument/2006/relationships/image" Target="../media/image44.jpeg"/><Relationship Id="rId9" Type="http://schemas.openxmlformats.org/officeDocument/2006/relationships/image" Target="../media/image4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png"/><Relationship Id="rId5" Type="http://schemas.openxmlformats.org/officeDocument/2006/relationships/image" Target="../media/image55.svg"/><Relationship Id="rId4" Type="http://schemas.openxmlformats.org/officeDocument/2006/relationships/image" Target="../media/image54.png"/><Relationship Id="rId9" Type="http://schemas.openxmlformats.org/officeDocument/2006/relationships/image" Target="../media/image59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63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4.png"/><Relationship Id="rId7" Type="http://schemas.openxmlformats.org/officeDocument/2006/relationships/image" Target="../media/image68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png"/><Relationship Id="rId11" Type="http://schemas.openxmlformats.org/officeDocument/2006/relationships/image" Target="../media/image72.svg"/><Relationship Id="rId5" Type="http://schemas.openxmlformats.org/officeDocument/2006/relationships/image" Target="../media/image66.svg"/><Relationship Id="rId10" Type="http://schemas.openxmlformats.org/officeDocument/2006/relationships/image" Target="../media/image71.png"/><Relationship Id="rId4" Type="http://schemas.openxmlformats.org/officeDocument/2006/relationships/image" Target="../media/image65.png"/><Relationship Id="rId9" Type="http://schemas.openxmlformats.org/officeDocument/2006/relationships/image" Target="../media/image70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7" Type="http://schemas.openxmlformats.org/officeDocument/2006/relationships/image" Target="../media/image77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7" Type="http://schemas.openxmlformats.org/officeDocument/2006/relationships/image" Target="../media/image82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1.png"/><Relationship Id="rId5" Type="http://schemas.openxmlformats.org/officeDocument/2006/relationships/image" Target="../media/image80.jpeg"/><Relationship Id="rId4" Type="http://schemas.openxmlformats.org/officeDocument/2006/relationships/image" Target="../media/image7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83.jpeg"/><Relationship Id="rId7" Type="http://schemas.openxmlformats.org/officeDocument/2006/relationships/image" Target="../media/image8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6.svg"/><Relationship Id="rId11" Type="http://schemas.openxmlformats.org/officeDocument/2006/relationships/image" Target="../media/image91.svg"/><Relationship Id="rId5" Type="http://schemas.openxmlformats.org/officeDocument/2006/relationships/image" Target="../media/image85.png"/><Relationship Id="rId10" Type="http://schemas.openxmlformats.org/officeDocument/2006/relationships/image" Target="../media/image90.png"/><Relationship Id="rId4" Type="http://schemas.openxmlformats.org/officeDocument/2006/relationships/image" Target="../media/image84.jpeg"/><Relationship Id="rId9" Type="http://schemas.openxmlformats.org/officeDocument/2006/relationships/image" Target="../media/image89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13" Type="http://schemas.openxmlformats.org/officeDocument/2006/relationships/image" Target="../media/image102.svg"/><Relationship Id="rId3" Type="http://schemas.openxmlformats.org/officeDocument/2006/relationships/image" Target="../media/image92.png"/><Relationship Id="rId7" Type="http://schemas.openxmlformats.org/officeDocument/2006/relationships/image" Target="../media/image96.svg"/><Relationship Id="rId12" Type="http://schemas.openxmlformats.org/officeDocument/2006/relationships/image" Target="../media/image10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5.png"/><Relationship Id="rId11" Type="http://schemas.openxmlformats.org/officeDocument/2006/relationships/image" Target="../media/image100.svg"/><Relationship Id="rId5" Type="http://schemas.openxmlformats.org/officeDocument/2006/relationships/image" Target="../media/image94.svg"/><Relationship Id="rId10" Type="http://schemas.openxmlformats.org/officeDocument/2006/relationships/image" Target="../media/image99.png"/><Relationship Id="rId4" Type="http://schemas.openxmlformats.org/officeDocument/2006/relationships/image" Target="../media/image93.png"/><Relationship Id="rId9" Type="http://schemas.openxmlformats.org/officeDocument/2006/relationships/image" Target="../media/image98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svg"/><Relationship Id="rId3" Type="http://schemas.openxmlformats.org/officeDocument/2006/relationships/image" Target="../media/image37.png"/><Relationship Id="rId7" Type="http://schemas.openxmlformats.org/officeDocument/2006/relationships/image" Target="../media/image10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4.jpeg"/><Relationship Id="rId5" Type="http://schemas.openxmlformats.org/officeDocument/2006/relationships/image" Target="../media/image103.png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svg"/><Relationship Id="rId3" Type="http://schemas.openxmlformats.org/officeDocument/2006/relationships/image" Target="../media/image107.jpeg"/><Relationship Id="rId7" Type="http://schemas.openxmlformats.org/officeDocument/2006/relationships/image" Target="../media/image111.png"/><Relationship Id="rId12" Type="http://schemas.openxmlformats.org/officeDocument/2006/relationships/image" Target="../media/image116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0.svg"/><Relationship Id="rId11" Type="http://schemas.openxmlformats.org/officeDocument/2006/relationships/image" Target="../media/image115.png"/><Relationship Id="rId5" Type="http://schemas.openxmlformats.org/officeDocument/2006/relationships/image" Target="../media/image109.png"/><Relationship Id="rId10" Type="http://schemas.openxmlformats.org/officeDocument/2006/relationships/image" Target="../media/image114.svg"/><Relationship Id="rId4" Type="http://schemas.openxmlformats.org/officeDocument/2006/relationships/image" Target="../media/image108.jpeg"/><Relationship Id="rId9" Type="http://schemas.openxmlformats.org/officeDocument/2006/relationships/image" Target="../media/image11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svg"/><Relationship Id="rId3" Type="http://schemas.openxmlformats.org/officeDocument/2006/relationships/image" Target="../media/image117.png"/><Relationship Id="rId7" Type="http://schemas.openxmlformats.org/officeDocument/2006/relationships/image" Target="../media/image1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0.png"/><Relationship Id="rId5" Type="http://schemas.openxmlformats.org/officeDocument/2006/relationships/image" Target="../media/image119.svg"/><Relationship Id="rId4" Type="http://schemas.openxmlformats.org/officeDocument/2006/relationships/image" Target="../media/image1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126.sv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5.png"/><Relationship Id="rId5" Type="http://schemas.openxmlformats.org/officeDocument/2006/relationships/image" Target="../media/image124.jpeg"/><Relationship Id="rId4" Type="http://schemas.openxmlformats.org/officeDocument/2006/relationships/image" Target="../media/image12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3" Type="http://schemas.openxmlformats.org/officeDocument/2006/relationships/image" Target="../media/image127.jpeg"/><Relationship Id="rId7" Type="http://schemas.openxmlformats.org/officeDocument/2006/relationships/image" Target="../media/image131.sv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0.png"/><Relationship Id="rId5" Type="http://schemas.openxmlformats.org/officeDocument/2006/relationships/image" Target="../media/image129.svg"/><Relationship Id="rId4" Type="http://schemas.openxmlformats.org/officeDocument/2006/relationships/image" Target="../media/image128.png"/><Relationship Id="rId9" Type="http://schemas.openxmlformats.org/officeDocument/2006/relationships/image" Target="../media/image133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png"/><Relationship Id="rId3" Type="http://schemas.openxmlformats.org/officeDocument/2006/relationships/image" Target="../media/image134.jpeg"/><Relationship Id="rId7" Type="http://schemas.openxmlformats.org/officeDocument/2006/relationships/image" Target="../media/image138.svg"/><Relationship Id="rId12" Type="http://schemas.openxmlformats.org/officeDocument/2006/relationships/image" Target="../media/image14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7.png"/><Relationship Id="rId11" Type="http://schemas.openxmlformats.org/officeDocument/2006/relationships/image" Target="../media/image142.svg"/><Relationship Id="rId5" Type="http://schemas.openxmlformats.org/officeDocument/2006/relationships/image" Target="../media/image136.jpeg"/><Relationship Id="rId10" Type="http://schemas.openxmlformats.org/officeDocument/2006/relationships/image" Target="../media/image141.png"/><Relationship Id="rId4" Type="http://schemas.openxmlformats.org/officeDocument/2006/relationships/image" Target="../media/image135.jpeg"/><Relationship Id="rId9" Type="http://schemas.openxmlformats.org/officeDocument/2006/relationships/image" Target="../media/image140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7" Type="http://schemas.openxmlformats.org/officeDocument/2006/relationships/image" Target="../media/image147.sv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6.png"/><Relationship Id="rId5" Type="http://schemas.openxmlformats.org/officeDocument/2006/relationships/image" Target="../media/image145.jpeg"/><Relationship Id="rId4" Type="http://schemas.openxmlformats.org/officeDocument/2006/relationships/image" Target="../media/image14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.png"/><Relationship Id="rId3" Type="http://schemas.openxmlformats.org/officeDocument/2006/relationships/image" Target="../media/image148.jpeg"/><Relationship Id="rId7" Type="http://schemas.openxmlformats.org/officeDocument/2006/relationships/image" Target="../media/image152.sv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1.png"/><Relationship Id="rId11" Type="http://schemas.openxmlformats.org/officeDocument/2006/relationships/image" Target="../media/image156.svg"/><Relationship Id="rId5" Type="http://schemas.openxmlformats.org/officeDocument/2006/relationships/image" Target="../media/image150.svg"/><Relationship Id="rId10" Type="http://schemas.openxmlformats.org/officeDocument/2006/relationships/image" Target="../media/image155.png"/><Relationship Id="rId4" Type="http://schemas.openxmlformats.org/officeDocument/2006/relationships/image" Target="../media/image149.png"/><Relationship Id="rId9" Type="http://schemas.openxmlformats.org/officeDocument/2006/relationships/image" Target="../media/image154.sv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2.png"/><Relationship Id="rId3" Type="http://schemas.openxmlformats.org/officeDocument/2006/relationships/image" Target="../media/image157.jpeg"/><Relationship Id="rId7" Type="http://schemas.openxmlformats.org/officeDocument/2006/relationships/image" Target="../media/image161.sv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0.png"/><Relationship Id="rId5" Type="http://schemas.openxmlformats.org/officeDocument/2006/relationships/image" Target="../media/image159.svg"/><Relationship Id="rId10" Type="http://schemas.openxmlformats.org/officeDocument/2006/relationships/image" Target="../media/image164.png"/><Relationship Id="rId4" Type="http://schemas.openxmlformats.org/officeDocument/2006/relationships/image" Target="../media/image158.png"/><Relationship Id="rId9" Type="http://schemas.openxmlformats.org/officeDocument/2006/relationships/image" Target="../media/image163.sv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.svg"/><Relationship Id="rId3" Type="http://schemas.openxmlformats.org/officeDocument/2006/relationships/image" Target="../media/image37.png"/><Relationship Id="rId7" Type="http://schemas.openxmlformats.org/officeDocument/2006/relationships/image" Target="../media/image16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6.jpeg"/><Relationship Id="rId5" Type="http://schemas.openxmlformats.org/officeDocument/2006/relationships/image" Target="../media/image165.png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4.png"/><Relationship Id="rId3" Type="http://schemas.openxmlformats.org/officeDocument/2006/relationships/image" Target="../media/image169.jpeg"/><Relationship Id="rId7" Type="http://schemas.openxmlformats.org/officeDocument/2006/relationships/image" Target="../media/image173.sv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2.png"/><Relationship Id="rId5" Type="http://schemas.openxmlformats.org/officeDocument/2006/relationships/image" Target="../media/image171.svg"/><Relationship Id="rId4" Type="http://schemas.openxmlformats.org/officeDocument/2006/relationships/image" Target="../media/image170.png"/><Relationship Id="rId9" Type="http://schemas.openxmlformats.org/officeDocument/2006/relationships/image" Target="../media/image175.sv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1.svg"/><Relationship Id="rId3" Type="http://schemas.openxmlformats.org/officeDocument/2006/relationships/image" Target="../media/image176.jpeg"/><Relationship Id="rId7" Type="http://schemas.openxmlformats.org/officeDocument/2006/relationships/image" Target="../media/image180.png"/><Relationship Id="rId12" Type="http://schemas.openxmlformats.org/officeDocument/2006/relationships/image" Target="../media/image185.sv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9.svg"/><Relationship Id="rId11" Type="http://schemas.openxmlformats.org/officeDocument/2006/relationships/image" Target="../media/image184.png"/><Relationship Id="rId5" Type="http://schemas.openxmlformats.org/officeDocument/2006/relationships/image" Target="../media/image178.png"/><Relationship Id="rId10" Type="http://schemas.openxmlformats.org/officeDocument/2006/relationships/image" Target="../media/image183.svg"/><Relationship Id="rId4" Type="http://schemas.openxmlformats.org/officeDocument/2006/relationships/image" Target="../media/image177.jpeg"/><Relationship Id="rId9" Type="http://schemas.openxmlformats.org/officeDocument/2006/relationships/image" Target="../media/image18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1.svg"/><Relationship Id="rId3" Type="http://schemas.openxmlformats.org/officeDocument/2006/relationships/image" Target="../media/image186.png"/><Relationship Id="rId7" Type="http://schemas.openxmlformats.org/officeDocument/2006/relationships/image" Target="../media/image19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9.png"/><Relationship Id="rId5" Type="http://schemas.openxmlformats.org/officeDocument/2006/relationships/image" Target="../media/image188.svg"/><Relationship Id="rId4" Type="http://schemas.openxmlformats.org/officeDocument/2006/relationships/image" Target="../media/image187.png"/><Relationship Id="rId9" Type="http://schemas.openxmlformats.org/officeDocument/2006/relationships/image" Target="../media/image19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E2E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есурс 1киндерdsssлsаsйdн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6498352" cy="10287000"/>
          </a:xfrm>
          <a:prstGeom prst="rect">
            <a:avLst/>
          </a:prstGeom>
        </p:spPr>
      </p:pic>
      <p:pic>
        <p:nvPicPr>
          <p:cNvPr id="3" name="Union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247508" y="2219466"/>
            <a:ext cx="10840096" cy="3707117"/>
          </a:xfrm>
          <a:prstGeom prst="rect">
            <a:avLst/>
          </a:prstGeom>
        </p:spPr>
      </p:pic>
      <p:pic>
        <p:nvPicPr>
          <p:cNvPr id="4" name="b1a5d9cc911618d1430ead015101da53_5e1z318b1-88b9-4цй1d0-bde0-337e6c8d3efe 1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463657" y="0"/>
            <a:ext cx="10803875" cy="10287000"/>
          </a:xfrm>
          <a:prstGeom prst="rect">
            <a:avLst/>
          </a:prstGeom>
        </p:spPr>
      </p:pic>
      <p:pic>
        <p:nvPicPr>
          <p:cNvPr id="5" name="Слофыфй 0 1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4746440" y="5430193"/>
            <a:ext cx="4495572" cy="2888662"/>
          </a:xfrm>
          <a:prstGeom prst="rect">
            <a:avLst/>
          </a:prstGeom>
        </p:spPr>
      </p:pic>
      <p:pic>
        <p:nvPicPr>
          <p:cNvPr id="6" name="Слофыфй 0 2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3250252" y="6426133"/>
            <a:ext cx="5429790" cy="3096573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12168143" y="7035710"/>
            <a:ext cx="6138907" cy="1657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425"/>
              </a:lnSpc>
              <a:buNone/>
            </a:pPr>
            <a:r>
              <a:rPr lang="en-US" sz="3555" dirty="0">
                <a:solidFill>
                  <a:srgbClr val="4B4852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Капсулы </a:t>
            </a:r>
            <a:endParaRPr lang="en-US" sz="3555" dirty="0"/>
          </a:p>
          <a:p>
            <a:pPr marL="0" indent="0" algn="l">
              <a:lnSpc>
                <a:spcPts val="4425"/>
              </a:lnSpc>
              <a:buNone/>
            </a:pPr>
            <a:r>
              <a:rPr lang="en-US" sz="3555" dirty="0">
                <a:solidFill>
                  <a:srgbClr val="4B4852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к профессиональным праздникам</a:t>
            </a:r>
            <a:endParaRPr lang="en-US" sz="3555" dirty="0"/>
          </a:p>
        </p:txBody>
      </p:sp>
      <p:sp>
        <p:nvSpPr>
          <p:cNvPr id="8" name="name_26"/>
          <p:cNvSpPr/>
          <p:nvPr/>
        </p:nvSpPr>
        <p:spPr>
          <a:xfrm>
            <a:off x="6247507" y="1103083"/>
            <a:ext cx="2287951" cy="460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850"/>
              </a:lnSpc>
              <a:buNone/>
            </a:pPr>
            <a:r>
              <a:rPr lang="en-US" sz="2252" b="1" dirty="0">
                <a:solidFill>
                  <a:srgbClr val="4B4852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26</a:t>
            </a:r>
            <a:r>
              <a:rPr lang="en-US" sz="2252" dirty="0">
                <a:solidFill>
                  <a:srgbClr val="4B4852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 праздников госсектора</a:t>
            </a:r>
            <a:endParaRPr lang="en-US" sz="2252" dirty="0"/>
          </a:p>
        </p:txBody>
      </p:sp>
      <p:sp>
        <p:nvSpPr>
          <p:cNvPr id="9" name="name_16"/>
          <p:cNvSpPr/>
          <p:nvPr/>
        </p:nvSpPr>
        <p:spPr>
          <a:xfrm>
            <a:off x="14857365" y="417283"/>
            <a:ext cx="2258585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850"/>
              </a:lnSpc>
              <a:buNone/>
            </a:pPr>
            <a:endParaRPr lang="en-US" sz="2252" dirty="0"/>
          </a:p>
          <a:p>
            <a:pPr marL="0" indent="0" algn="just">
              <a:lnSpc>
                <a:spcPts val="2850"/>
              </a:lnSpc>
              <a:buNone/>
            </a:pPr>
            <a:endParaRPr lang="en-US" sz="2252" dirty="0"/>
          </a:p>
          <a:p>
            <a:pPr marL="0" indent="0" algn="just">
              <a:lnSpc>
                <a:spcPts val="2850"/>
              </a:lnSpc>
              <a:buNone/>
            </a:pPr>
            <a:r>
              <a:rPr lang="en-US" sz="2252" b="1" dirty="0">
                <a:solidFill>
                  <a:srgbClr val="4B4852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16</a:t>
            </a:r>
            <a:r>
              <a:rPr lang="en-US" sz="2252" dirty="0">
                <a:solidFill>
                  <a:srgbClr val="4B4852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 капсул под любой бюджет</a:t>
            </a:r>
            <a:endParaRPr lang="en-US" sz="2252" dirty="0"/>
          </a:p>
        </p:txBody>
      </p:sp>
      <p:sp>
        <p:nvSpPr>
          <p:cNvPr id="10" name="name_8"/>
          <p:cNvSpPr/>
          <p:nvPr/>
        </p:nvSpPr>
        <p:spPr>
          <a:xfrm>
            <a:off x="10065081" y="760183"/>
            <a:ext cx="3233296" cy="10391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2252" dirty="0"/>
          </a:p>
          <a:p>
            <a:pPr marL="0" indent="0" algn="l">
              <a:lnSpc>
                <a:spcPts val="2850"/>
              </a:lnSpc>
              <a:buNone/>
            </a:pPr>
            <a:r>
              <a:rPr lang="en-US" sz="2252" b="1" dirty="0">
                <a:solidFill>
                  <a:srgbClr val="4B4852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8</a:t>
            </a:r>
            <a:r>
              <a:rPr lang="en-US" sz="2252" dirty="0">
                <a:solidFill>
                  <a:srgbClr val="4B4852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 профессиональных миров</a:t>
            </a:r>
            <a:endParaRPr lang="en-US" sz="2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0eadbc77b6733392d1b3c1bf718e2b94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Точный подарок — это не удача, а метод, который работает для каждого праздника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008465" y="2907354"/>
            <a:ext cx="12382852" cy="2021461"/>
          </a:xfrm>
          <a:prstGeom prst="rect">
            <a:avLst/>
          </a:prstGeom>
        </p:spPr>
      </p:pic>
      <p:pic>
        <p:nvPicPr>
          <p:cNvPr id="4" name="Vector 4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0" y="8568854"/>
            <a:ext cx="9663381" cy="914305"/>
          </a:xfrm>
          <a:prstGeom prst="rect">
            <a:avLst/>
          </a:prstGeom>
        </p:spPr>
      </p:pic>
      <p:sp>
        <p:nvSpPr>
          <p:cNvPr id="5" name="Ellipse 7"/>
          <p:cNvSpPr/>
          <p:nvPr/>
        </p:nvSpPr>
        <p:spPr>
          <a:xfrm>
            <a:off x="1054714" y="8536640"/>
            <a:ext cx="90139" cy="90139"/>
          </a:xfrm>
          <a:prstGeom prst="ellipse">
            <a:avLst/>
          </a:prstGeom>
          <a:solidFill>
            <a:srgbClr val="E2EBFF"/>
          </a:solidFill>
          <a:ln/>
        </p:spPr>
      </p:sp>
      <p:sp>
        <p:nvSpPr>
          <p:cNvPr id="6" name="Ellipse 8"/>
          <p:cNvSpPr/>
          <p:nvPr/>
        </p:nvSpPr>
        <p:spPr>
          <a:xfrm>
            <a:off x="986093" y="8464169"/>
            <a:ext cx="234962" cy="234962"/>
          </a:xfrm>
          <a:prstGeom prst="ellipse">
            <a:avLst/>
          </a:prstGeom>
          <a:ln w="19050">
            <a:solidFill>
              <a:srgbClr val="E2EBFF"/>
            </a:solidFill>
            <a:prstDash val="solid"/>
          </a:ln>
        </p:spPr>
      </p:sp>
      <p:sp>
        <p:nvSpPr>
          <p:cNvPr id="7" name="Text 2"/>
          <p:cNvSpPr/>
          <p:nvPr/>
        </p:nvSpPr>
        <p:spPr>
          <a:xfrm>
            <a:off x="10735733" y="6005885"/>
            <a:ext cx="4601308" cy="962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775"/>
              </a:lnSpc>
              <a:buNone/>
            </a:pPr>
            <a:r>
              <a:rPr lang="en-US" sz="2245" dirty="0">
                <a:solidFill>
                  <a:srgbClr val="FFFFFF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 Вам остаётся выбрать бюджет — точность подбора мы уже взяли на себя.</a:t>
            </a:r>
            <a:endParaRPr lang="en-US" sz="2245" dirty="0"/>
          </a:p>
        </p:txBody>
      </p:sp>
      <p:sp>
        <p:nvSpPr>
          <p:cNvPr id="8" name="Text 3"/>
          <p:cNvSpPr/>
          <p:nvPr/>
        </p:nvSpPr>
        <p:spPr>
          <a:xfrm>
            <a:off x="2895393" y="6005885"/>
            <a:ext cx="5997242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775"/>
              </a:lnSpc>
              <a:buNone/>
            </a:pPr>
            <a:r>
              <a:rPr lang="en-US" sz="2245" dirty="0">
                <a:solidFill>
                  <a:srgbClr val="FFFFFF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За каждым праздником стоит человек, у каждого человека есть свои потребности. Мы создали капсулы, которые  закрывают эти потребности. </a:t>
            </a:r>
            <a:endParaRPr lang="en-US" sz="224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05c0ad8ee3d4fc405d4d8434b7fad38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-124318" y="0"/>
            <a:ext cx="18536636" cy="5143500"/>
          </a:xfrm>
          <a:prstGeom prst="rect">
            <a:avLst/>
          </a:prstGeom>
          <a:solidFill>
            <a:srgbClr val="4B4852"/>
          </a:solidFill>
          <a:ln/>
        </p:spPr>
      </p:sp>
      <p:sp>
        <p:nvSpPr>
          <p:cNvPr id="4" name="Rectangle 3"/>
          <p:cNvSpPr/>
          <p:nvPr/>
        </p:nvSpPr>
        <p:spPr>
          <a:xfrm>
            <a:off x="-1" y="5141905"/>
            <a:ext cx="18288002" cy="5143500"/>
          </a:xfrm>
          <a:prstGeom prst="rect">
            <a:avLst/>
          </a:prstGeom>
          <a:solidFill>
            <a:srgbClr val="E2EBFF"/>
          </a:solidFill>
          <a:ln/>
        </p:spPr>
      </p:sp>
      <p:sp>
        <p:nvSpPr>
          <p:cNvPr id="5" name="Rectangle 4"/>
          <p:cNvSpPr/>
          <p:nvPr/>
        </p:nvSpPr>
        <p:spPr>
          <a:xfrm>
            <a:off x="9934610" y="7290948"/>
            <a:ext cx="5038725" cy="400050"/>
          </a:xfrm>
          <a:prstGeom prst="rect">
            <a:avLst/>
          </a:prstGeom>
          <a:solidFill>
            <a:srgbClr val="4B4852"/>
          </a:solidFill>
          <a:ln/>
        </p:spPr>
      </p:sp>
      <p:sp>
        <p:nvSpPr>
          <p:cNvPr id="6" name="Rectangle 5"/>
          <p:cNvSpPr/>
          <p:nvPr/>
        </p:nvSpPr>
        <p:spPr>
          <a:xfrm>
            <a:off x="9932509" y="7713267"/>
            <a:ext cx="3856927" cy="401087"/>
          </a:xfrm>
          <a:prstGeom prst="rect">
            <a:avLst/>
          </a:prstGeom>
          <a:solidFill>
            <a:srgbClr val="4B4852"/>
          </a:solidFill>
          <a:ln/>
        </p:spPr>
      </p:sp>
      <p:pic>
        <p:nvPicPr>
          <p:cNvPr id="7" name="8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017804" y="0"/>
            <a:ext cx="1982196" cy="5580736"/>
          </a:xfrm>
          <a:prstGeom prst="rect">
            <a:avLst/>
          </a:prstGeom>
        </p:spPr>
      </p:pic>
      <p:pic>
        <p:nvPicPr>
          <p:cNvPr id="8" name="Vector 1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638763" y="2085794"/>
            <a:ext cx="8649237" cy="914928"/>
          </a:xfrm>
          <a:prstGeom prst="rect">
            <a:avLst/>
          </a:prstGeom>
        </p:spPr>
      </p:pic>
      <p:pic>
        <p:nvPicPr>
          <p:cNvPr id="9" name="Vector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0" y="2743837"/>
            <a:ext cx="8464759" cy="912595"/>
          </a:xfrm>
          <a:prstGeom prst="rect">
            <a:avLst/>
          </a:prstGeom>
        </p:spPr>
      </p:pic>
      <p:pic>
        <p:nvPicPr>
          <p:cNvPr id="10" name="Vector 2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9638454" y="3416852"/>
            <a:ext cx="8649546" cy="912379"/>
          </a:xfrm>
          <a:prstGeom prst="rect">
            <a:avLst/>
          </a:prstGeom>
        </p:spPr>
      </p:pic>
      <p:sp>
        <p:nvSpPr>
          <p:cNvPr id="11" name="Ellipse 1"/>
          <p:cNvSpPr/>
          <p:nvPr/>
        </p:nvSpPr>
        <p:spPr>
          <a:xfrm>
            <a:off x="10836897" y="2054194"/>
            <a:ext cx="90139" cy="90139"/>
          </a:xfrm>
          <a:prstGeom prst="ellipse">
            <a:avLst/>
          </a:prstGeom>
          <a:solidFill>
            <a:srgbClr val="E2EBFF"/>
          </a:solidFill>
          <a:ln/>
        </p:spPr>
      </p:sp>
      <p:sp>
        <p:nvSpPr>
          <p:cNvPr id="12" name="Ellipse 5"/>
          <p:cNvSpPr/>
          <p:nvPr/>
        </p:nvSpPr>
        <p:spPr>
          <a:xfrm rot="10800000">
            <a:off x="7176344" y="2709916"/>
            <a:ext cx="90139" cy="90139"/>
          </a:xfrm>
          <a:prstGeom prst="ellipse">
            <a:avLst/>
          </a:prstGeom>
          <a:solidFill>
            <a:srgbClr val="E2EBFF"/>
          </a:solidFill>
          <a:ln/>
        </p:spPr>
      </p:sp>
      <p:sp>
        <p:nvSpPr>
          <p:cNvPr id="13" name="Ellipse 3"/>
          <p:cNvSpPr/>
          <p:nvPr/>
        </p:nvSpPr>
        <p:spPr>
          <a:xfrm>
            <a:off x="10836882" y="4273228"/>
            <a:ext cx="90139" cy="90139"/>
          </a:xfrm>
          <a:prstGeom prst="ellipse">
            <a:avLst/>
          </a:prstGeom>
          <a:solidFill>
            <a:srgbClr val="E2EBFF"/>
          </a:solidFill>
          <a:ln/>
        </p:spPr>
      </p:sp>
      <p:sp>
        <p:nvSpPr>
          <p:cNvPr id="14" name="Ellipse 2"/>
          <p:cNvSpPr/>
          <p:nvPr/>
        </p:nvSpPr>
        <p:spPr>
          <a:xfrm>
            <a:off x="10768286" y="1981729"/>
            <a:ext cx="234962" cy="234962"/>
          </a:xfrm>
          <a:prstGeom prst="ellipse">
            <a:avLst/>
          </a:prstGeom>
          <a:ln w="19050">
            <a:solidFill>
              <a:srgbClr val="E2EBFF"/>
            </a:solidFill>
            <a:prstDash val="solid"/>
          </a:ln>
        </p:spPr>
      </p:sp>
      <p:sp>
        <p:nvSpPr>
          <p:cNvPr id="15" name="Ellipse 6"/>
          <p:cNvSpPr/>
          <p:nvPr/>
        </p:nvSpPr>
        <p:spPr>
          <a:xfrm rot="10800000">
            <a:off x="7100137" y="2637462"/>
            <a:ext cx="234962" cy="234962"/>
          </a:xfrm>
          <a:prstGeom prst="ellipse">
            <a:avLst/>
          </a:prstGeom>
          <a:ln w="19050">
            <a:solidFill>
              <a:srgbClr val="E2EBFF"/>
            </a:solidFill>
            <a:prstDash val="solid"/>
          </a:ln>
        </p:spPr>
      </p:sp>
      <p:sp>
        <p:nvSpPr>
          <p:cNvPr id="16" name="Ellipse 4"/>
          <p:cNvSpPr/>
          <p:nvPr/>
        </p:nvSpPr>
        <p:spPr>
          <a:xfrm>
            <a:off x="10768241" y="4200838"/>
            <a:ext cx="234962" cy="234962"/>
          </a:xfrm>
          <a:prstGeom prst="ellipse">
            <a:avLst/>
          </a:prstGeom>
          <a:ln w="19050">
            <a:solidFill>
              <a:srgbClr val="E2EBFF"/>
            </a:solidFill>
            <a:prstDash val="solid"/>
          </a:ln>
        </p:spPr>
      </p:sp>
      <p:sp>
        <p:nvSpPr>
          <p:cNvPr id="17" name="default_name"/>
          <p:cNvSpPr/>
          <p:nvPr/>
        </p:nvSpPr>
        <p:spPr>
          <a:xfrm>
            <a:off x="2007734" y="1758544"/>
            <a:ext cx="5331382" cy="971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595"/>
              </a:lnSpc>
              <a:buNone/>
            </a:pPr>
            <a:r>
              <a:rPr lang="en-US" sz="5253" dirty="0">
                <a:solidFill>
                  <a:srgbClr val="FFFFFF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направлений</a:t>
            </a:r>
            <a:endParaRPr lang="en-US" sz="5253" dirty="0"/>
          </a:p>
        </p:txBody>
      </p:sp>
      <p:sp>
        <p:nvSpPr>
          <p:cNvPr id="18" name="default_name"/>
          <p:cNvSpPr/>
          <p:nvPr/>
        </p:nvSpPr>
        <p:spPr>
          <a:xfrm>
            <a:off x="11402981" y="1174998"/>
            <a:ext cx="5331382" cy="971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595"/>
              </a:lnSpc>
              <a:buNone/>
            </a:pPr>
            <a:r>
              <a:rPr lang="en-US" sz="5253" dirty="0">
                <a:solidFill>
                  <a:srgbClr val="FFFFFF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болей</a:t>
            </a:r>
            <a:endParaRPr lang="en-US" sz="5253" dirty="0"/>
          </a:p>
        </p:txBody>
      </p:sp>
      <p:sp>
        <p:nvSpPr>
          <p:cNvPr id="19" name="Text 12"/>
          <p:cNvSpPr/>
          <p:nvPr/>
        </p:nvSpPr>
        <p:spPr>
          <a:xfrm>
            <a:off x="2266230" y="6864260"/>
            <a:ext cx="6028748" cy="2731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3300"/>
              </a:lnSpc>
              <a:buNone/>
            </a:pPr>
            <a:r>
              <a:rPr lang="en-US" sz="2662" dirty="0">
                <a:solidFill>
                  <a:srgbClr val="4B4852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Каждый праздник госсектора мы объединили не по ведомству, а по тому, что реально не хватает этим людям в их повседневной жизни. </a:t>
            </a:r>
            <a:endParaRPr lang="en-US" sz="2662" dirty="0"/>
          </a:p>
          <a:p>
            <a:pPr marL="0" indent="0" algn="just">
              <a:lnSpc>
                <a:spcPts val="3300"/>
              </a:lnSpc>
              <a:buNone/>
            </a:pPr>
            <a:endParaRPr lang="en-US" sz="2662" dirty="0"/>
          </a:p>
        </p:txBody>
      </p:sp>
      <p:sp>
        <p:nvSpPr>
          <p:cNvPr id="20" name="2"/>
          <p:cNvSpPr/>
          <p:nvPr/>
        </p:nvSpPr>
        <p:spPr>
          <a:xfrm>
            <a:off x="9923577" y="6864260"/>
            <a:ext cx="6028748" cy="2731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62" dirty="0">
                <a:solidFill>
                  <a:srgbClr val="4B4852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Под каждый блок — по 2 капсулы </a:t>
            </a:r>
            <a:endParaRPr lang="en-US" sz="2662" dirty="0"/>
          </a:p>
          <a:p>
            <a:pPr marL="0" indent="0" algn="l">
              <a:lnSpc>
                <a:spcPts val="3300"/>
              </a:lnSpc>
              <a:buNone/>
            </a:pPr>
            <a:r>
              <a:rPr lang="en-US" sz="2662" dirty="0">
                <a:solidFill>
                  <a:srgbClr val="E2EBFF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разного ценового сегмента: (Стандарт / Комфорт)</a:t>
            </a:r>
            <a:endParaRPr lang="en-US" sz="2662" dirty="0"/>
          </a:p>
        </p:txBody>
      </p:sp>
      <p:sp>
        <p:nvSpPr>
          <p:cNvPr id="21" name="Text 14"/>
          <p:cNvSpPr/>
          <p:nvPr/>
        </p:nvSpPr>
        <p:spPr>
          <a:xfrm>
            <a:off x="11402971" y="3305175"/>
            <a:ext cx="6289560" cy="971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595"/>
              </a:lnSpc>
              <a:buNone/>
            </a:pPr>
            <a:r>
              <a:rPr lang="en-US" sz="5253" dirty="0">
                <a:solidFill>
                  <a:srgbClr val="FFFFFF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точных ответов</a:t>
            </a:r>
            <a:endParaRPr lang="en-US" sz="525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E2E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На страже порядка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91371" y="1164434"/>
            <a:ext cx="6839120" cy="972744"/>
          </a:xfrm>
          <a:prstGeom prst="rect">
            <a:avLst/>
          </a:prstGeom>
        </p:spPr>
      </p:pic>
      <p:pic>
        <p:nvPicPr>
          <p:cNvPr id="3" name="Слвыой 0 1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043708" y="2568269"/>
            <a:ext cx="3943526" cy="1010341"/>
          </a:xfrm>
          <a:prstGeom prst="rect">
            <a:avLst/>
          </a:prstGeom>
        </p:spPr>
      </p:pic>
      <p:sp>
        <p:nvSpPr>
          <p:cNvPr id="4" name="Rectangle 6"/>
          <p:cNvSpPr/>
          <p:nvPr/>
        </p:nvSpPr>
        <p:spPr>
          <a:xfrm>
            <a:off x="536194" y="5735281"/>
            <a:ext cx="8669703" cy="3594953"/>
          </a:xfrm>
          <a:prstGeom prst="rect">
            <a:avLst/>
          </a:prstGeom>
          <a:solidFill>
            <a:srgbClr val="4B4852"/>
          </a:solidFill>
          <a:ln/>
        </p:spPr>
      </p:sp>
      <p:pic>
        <p:nvPicPr>
          <p:cNvPr id="5" name="Group 7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884942" y="5942051"/>
            <a:ext cx="5362802" cy="1296336"/>
          </a:xfrm>
          <a:prstGeom prst="rect">
            <a:avLst/>
          </a:prstGeom>
        </p:spPr>
      </p:pic>
      <p:pic>
        <p:nvPicPr>
          <p:cNvPr id="6" name="Mask group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9708886" y="0"/>
            <a:ext cx="8579114" cy="10287000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1043708" y="3742348"/>
            <a:ext cx="7984620" cy="1666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3450"/>
              </a:lnSpc>
              <a:buNone/>
            </a:pPr>
            <a:r>
              <a:rPr lang="en-US" sz="2731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День за днём — вызов, разъезд, снова на ногах. Это не разовый подвиг, а привычная нагрузка, которую редко замечают именно потому, что она каждый день.</a:t>
            </a:r>
            <a:endParaRPr lang="en-US" sz="2731" dirty="0"/>
          </a:p>
        </p:txBody>
      </p:sp>
      <p:sp>
        <p:nvSpPr>
          <p:cNvPr id="8" name="Text 2"/>
          <p:cNvSpPr/>
          <p:nvPr/>
        </p:nvSpPr>
        <p:spPr>
          <a:xfrm>
            <a:off x="1043708" y="7431751"/>
            <a:ext cx="7984620" cy="1247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3450"/>
              </a:lnSpc>
              <a:buNone/>
            </a:pPr>
            <a:r>
              <a:rPr lang="en-US" sz="2731" dirty="0">
                <a:solidFill>
                  <a:srgbClr val="E2EBFF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То, что выдерживает такой же ежедневный темп, — заряд, тепло, вещи без права на поломку в обычный будний день.</a:t>
            </a:r>
            <a:endParaRPr lang="en-US" sz="273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49e7d533c1e619292508f6d3d548e904_385d0e9aячя-663e-45ff-bf9e-3c4c0029661e (1)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Group 3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5322669" y="7464503"/>
            <a:ext cx="1619305" cy="314608"/>
          </a:xfrm>
          <a:prstGeom prst="rect">
            <a:avLst/>
          </a:prstGeom>
        </p:spPr>
      </p:pic>
      <p:pic>
        <p:nvPicPr>
          <p:cNvPr id="4" name="Group 4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094419" y="2085063"/>
            <a:ext cx="3791005" cy="314987"/>
          </a:xfrm>
          <a:prstGeom prst="rect">
            <a:avLst/>
          </a:prstGeom>
        </p:spPr>
      </p:pic>
      <p:sp>
        <p:nvSpPr>
          <p:cNvPr id="5" name="Rectangle 10"/>
          <p:cNvSpPr/>
          <p:nvPr/>
        </p:nvSpPr>
        <p:spPr>
          <a:xfrm>
            <a:off x="1584337" y="5592309"/>
            <a:ext cx="313834" cy="313834"/>
          </a:xfrm>
          <a:prstGeom prst="rect">
            <a:avLst/>
          </a:prstGeom>
          <a:solidFill>
            <a:srgbClr val="101211"/>
          </a:solidFill>
          <a:ln/>
        </p:spPr>
      </p:sp>
      <p:sp>
        <p:nvSpPr>
          <p:cNvPr id="6" name="ARCADA 3700435"/>
          <p:cNvSpPr/>
          <p:nvPr/>
        </p:nvSpPr>
        <p:spPr>
          <a:xfrm>
            <a:off x="1584064" y="4571186"/>
            <a:ext cx="2441895" cy="12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Набор ручка+ брелок ARCADA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37004/35</a:t>
            </a:r>
            <a:endParaRPr lang="en-US" sz="1980" dirty="0"/>
          </a:p>
        </p:txBody>
      </p:sp>
      <p:sp>
        <p:nvSpPr>
          <p:cNvPr id="7" name="CAN 725424"/>
          <p:cNvSpPr/>
          <p:nvPr/>
        </p:nvSpPr>
        <p:spPr>
          <a:xfrm>
            <a:off x="15322669" y="6760732"/>
            <a:ext cx="2507475" cy="12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Термокружка CAN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7254/24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endParaRPr lang="en-US" sz="1980" dirty="0"/>
          </a:p>
        </p:txBody>
      </p:sp>
      <p:sp>
        <p:nvSpPr>
          <p:cNvPr id="8" name="SMART SANDWICH 370 50509312241"/>
          <p:cNvSpPr/>
          <p:nvPr/>
        </p:nvSpPr>
        <p:spPr>
          <a:xfrm>
            <a:off x="4886325" y="1023435"/>
            <a:ext cx="3000375" cy="12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Бейсболка</a:t>
            </a:r>
            <a:endParaRPr lang="en-US" sz="1980" dirty="0"/>
          </a:p>
          <a:p>
            <a:pPr marL="0" indent="0" algn="r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SMART SANDWICH 370</a:t>
            </a:r>
            <a:endParaRPr lang="en-US" sz="1980" dirty="0"/>
          </a:p>
          <a:p>
            <a:pPr marL="0" indent="0" algn="r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50509/312/241</a:t>
            </a:r>
            <a:endParaRPr lang="en-US" sz="198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11419193d3c859cf51b231575e57aa5_7bc760e4-5fba-490a-a589-431aaячячaa8fd15-восстановлено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Group 4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782815" y="4221049"/>
            <a:ext cx="2914775" cy="714888"/>
          </a:xfrm>
          <a:prstGeom prst="rect">
            <a:avLst/>
          </a:prstGeom>
        </p:spPr>
      </p:pic>
      <p:pic>
        <p:nvPicPr>
          <p:cNvPr id="4" name="Group 6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893342" y="5756374"/>
            <a:ext cx="1181155" cy="314536"/>
          </a:xfrm>
          <a:prstGeom prst="rect">
            <a:avLst/>
          </a:prstGeom>
        </p:spPr>
      </p:pic>
      <p:pic>
        <p:nvPicPr>
          <p:cNvPr id="5" name="Group 5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2217966" y="7556799"/>
            <a:ext cx="3352855" cy="314910"/>
          </a:xfrm>
          <a:prstGeom prst="rect">
            <a:avLst/>
          </a:prstGeom>
        </p:spPr>
      </p:pic>
      <p:sp>
        <p:nvSpPr>
          <p:cNvPr id="6" name="Rectangle 18"/>
          <p:cNvSpPr/>
          <p:nvPr/>
        </p:nvSpPr>
        <p:spPr>
          <a:xfrm>
            <a:off x="5772208" y="9460691"/>
            <a:ext cx="313834" cy="313834"/>
          </a:xfrm>
          <a:prstGeom prst="rect">
            <a:avLst/>
          </a:prstGeom>
          <a:solidFill>
            <a:srgbClr val="515151"/>
          </a:solidFill>
          <a:ln/>
        </p:spPr>
      </p:sp>
      <p:sp>
        <p:nvSpPr>
          <p:cNvPr id="7" name="ANTARES 260 52100340"/>
          <p:cNvSpPr/>
          <p:nvPr/>
        </p:nvSpPr>
        <p:spPr>
          <a:xfrm>
            <a:off x="4782815" y="3478546"/>
            <a:ext cx="3405939" cy="12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Свитшот ANTARES 260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52100.340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endParaRPr lang="en-US" sz="1980" dirty="0"/>
          </a:p>
        </p:txBody>
      </p:sp>
      <p:sp>
        <p:nvSpPr>
          <p:cNvPr id="8" name="FOLDI 743030"/>
          <p:cNvSpPr/>
          <p:nvPr/>
        </p:nvSpPr>
        <p:spPr>
          <a:xfrm>
            <a:off x="12217966" y="6882766"/>
            <a:ext cx="3405939" cy="5704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F3F3F3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Зонт складной FOLDI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F3F3F3"/>
                </a:solidFill>
                <a:uFill>
                  <a:solidFill>
                    <a:srgbClr val="F3F3F3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7430/30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endParaRPr lang="en-US" sz="1980" dirty="0"/>
          </a:p>
        </p:txBody>
      </p:sp>
      <p:sp>
        <p:nvSpPr>
          <p:cNvPr id="9" name="NEXA 3930230"/>
          <p:cNvSpPr/>
          <p:nvPr/>
        </p:nvSpPr>
        <p:spPr>
          <a:xfrm>
            <a:off x="6245580" y="9174817"/>
            <a:ext cx="3405939" cy="22243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Наушники NEXA 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39302/30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endParaRPr lang="en-US" sz="1980" dirty="0"/>
          </a:p>
        </p:txBody>
      </p:sp>
      <p:sp>
        <p:nvSpPr>
          <p:cNvPr id="10" name="Num 5 3716829"/>
          <p:cNvSpPr/>
          <p:nvPr/>
        </p:nvSpPr>
        <p:spPr>
          <a:xfrm>
            <a:off x="893342" y="4697746"/>
            <a:ext cx="3405939" cy="901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Универсальный аккумулятор Num 5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37168/29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endParaRPr lang="en-US" sz="198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E2E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0eadbc77b6733392d1b3c1bf718e2b94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Слвыой 0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43708" y="2568266"/>
            <a:ext cx="3943526" cy="1010338"/>
          </a:xfrm>
          <a:prstGeom prst="rect">
            <a:avLst/>
          </a:prstGeom>
        </p:spPr>
      </p:pic>
      <p:sp>
        <p:nvSpPr>
          <p:cNvPr id="4" name="Rectangle 6"/>
          <p:cNvSpPr/>
          <p:nvPr/>
        </p:nvSpPr>
        <p:spPr>
          <a:xfrm>
            <a:off x="571298" y="5737082"/>
            <a:ext cx="8669703" cy="3877103"/>
          </a:xfrm>
          <a:prstGeom prst="rect">
            <a:avLst/>
          </a:prstGeom>
          <a:solidFill>
            <a:srgbClr val="E2EBFF"/>
          </a:solidFill>
          <a:ln/>
        </p:spPr>
      </p:sp>
      <p:pic>
        <p:nvPicPr>
          <p:cNvPr id="5" name="Group 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84942" y="5942056"/>
            <a:ext cx="5362802" cy="1296336"/>
          </a:xfrm>
          <a:prstGeom prst="rect">
            <a:avLst/>
          </a:prstGeom>
        </p:spPr>
      </p:pic>
      <p:pic>
        <p:nvPicPr>
          <p:cNvPr id="6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708886" y="0"/>
            <a:ext cx="8579114" cy="10287000"/>
          </a:xfrm>
          <a:prstGeom prst="rect">
            <a:avLst/>
          </a:prstGeom>
        </p:spPr>
      </p:pic>
      <p:pic>
        <p:nvPicPr>
          <p:cNvPr id="7" name="Крепкий тыл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090102" y="1041718"/>
            <a:ext cx="4305476" cy="1010401"/>
          </a:xfrm>
          <a:prstGeom prst="rect">
            <a:avLst/>
          </a:prstGeom>
        </p:spPr>
      </p:pic>
      <p:sp>
        <p:nvSpPr>
          <p:cNvPr id="8" name="Text 1"/>
          <p:cNvSpPr/>
          <p:nvPr/>
        </p:nvSpPr>
        <p:spPr>
          <a:xfrm>
            <a:off x="1043708" y="3742344"/>
            <a:ext cx="7984620" cy="1666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3450"/>
              </a:lnSpc>
              <a:buNone/>
            </a:pPr>
            <a:r>
              <a:rPr lang="en-US" sz="2731" dirty="0">
                <a:solidFill>
                  <a:srgbClr val="FFFFFF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Служба часто держит вдали от дома — там, где на первом месте дисциплина, а не удобство. Об этом редко говорят вслух, но это часть каждого их дня.</a:t>
            </a:r>
            <a:endParaRPr lang="en-US" sz="2731" dirty="0"/>
          </a:p>
        </p:txBody>
      </p:sp>
      <p:sp>
        <p:nvSpPr>
          <p:cNvPr id="9" name="Text 2"/>
          <p:cNvSpPr/>
          <p:nvPr/>
        </p:nvSpPr>
        <p:spPr>
          <a:xfrm>
            <a:off x="1043708" y="7431756"/>
            <a:ext cx="7984620" cy="1247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3450"/>
              </a:lnSpc>
              <a:buNone/>
            </a:pPr>
            <a:r>
              <a:rPr lang="en-US" sz="2731" dirty="0">
                <a:solidFill>
                  <a:srgbClr val="4B4852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Не громкий жест, а тихая опора — простые, надёжные вещи, которые работают без сбоев там, где обычного уюта не предусмотрено.</a:t>
            </a:r>
            <a:endParaRPr lang="en-US" sz="273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27c4f00d7f91411634b789ed32b9f238_13410f7d-dee8-4d3f-b084вы-e45f823a12ae 2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27c4f00d7f91411634b789ed32b9f238_13410f7d-dee8-4d3f-b084-e45f823чячa12ae-восстановлено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Group 5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12315" y="8818438"/>
            <a:ext cx="2047930" cy="314682"/>
          </a:xfrm>
          <a:prstGeom prst="rect">
            <a:avLst/>
          </a:prstGeom>
        </p:spPr>
      </p:pic>
      <p:pic>
        <p:nvPicPr>
          <p:cNvPr id="5" name="Group 6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15448" y="3255178"/>
            <a:ext cx="3352991" cy="1095961"/>
          </a:xfrm>
          <a:prstGeom prst="rect">
            <a:avLst/>
          </a:prstGeom>
        </p:spPr>
      </p:pic>
      <p:pic>
        <p:nvPicPr>
          <p:cNvPr id="6" name="Group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072562" y="3756059"/>
            <a:ext cx="1619373" cy="705133"/>
          </a:xfrm>
          <a:prstGeom prst="rect">
            <a:avLst/>
          </a:prstGeom>
        </p:spPr>
      </p:pic>
      <p:pic>
        <p:nvPicPr>
          <p:cNvPr id="7" name="Group 7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14594804" y="3755920"/>
            <a:ext cx="2486080" cy="314759"/>
          </a:xfrm>
          <a:prstGeom prst="rect">
            <a:avLst/>
          </a:prstGeom>
        </p:spPr>
      </p:pic>
      <p:sp>
        <p:nvSpPr>
          <p:cNvPr id="8" name="SOFT CLICK 4041101"/>
          <p:cNvSpPr/>
          <p:nvPr/>
        </p:nvSpPr>
        <p:spPr>
          <a:xfrm>
            <a:off x="1012315" y="7816974"/>
            <a:ext cx="2441895" cy="12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Ручка шариковая SOFT CLICK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40411/01</a:t>
            </a:r>
            <a:endParaRPr lang="en-US" sz="1980" dirty="0"/>
          </a:p>
        </p:txBody>
      </p:sp>
      <p:sp>
        <p:nvSpPr>
          <p:cNvPr id="9" name="CAMPBELL 2460509"/>
          <p:cNvSpPr/>
          <p:nvPr/>
        </p:nvSpPr>
        <p:spPr>
          <a:xfrm>
            <a:off x="815448" y="2292921"/>
            <a:ext cx="3886856" cy="904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Ежедневник недатированный CAMPBELL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24605/09</a:t>
            </a:r>
            <a:endParaRPr lang="en-US" sz="1980" dirty="0"/>
          </a:p>
        </p:txBody>
      </p:sp>
      <p:sp>
        <p:nvSpPr>
          <p:cNvPr id="10" name="- HOTTY-S 2551109"/>
          <p:cNvSpPr/>
          <p:nvPr/>
        </p:nvSpPr>
        <p:spPr>
          <a:xfrm>
            <a:off x="9072571" y="2777161"/>
            <a:ext cx="2507475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Шарф-бафф HOTTY-S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25511.09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endParaRPr lang="en-US" sz="1980" dirty="0"/>
          </a:p>
        </p:txBody>
      </p:sp>
      <p:sp>
        <p:nvSpPr>
          <p:cNvPr id="11" name="PILOT PIPING SANDWICH-S 25419-S09"/>
          <p:cNvSpPr/>
          <p:nvPr/>
        </p:nvSpPr>
        <p:spPr>
          <a:xfrm>
            <a:off x="14594804" y="2777170"/>
            <a:ext cx="3118024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Бейсболка PILOT PIPING SANDWICH-S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25419-S.09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endParaRPr lang="en-US" sz="198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93400b811074b3be97326da432a14f09_2ef05f5c-ae56-42db-8c90-b39d8ффыdaa1fbb-восстановлено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Group 6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2266430" y="3295027"/>
            <a:ext cx="3353058" cy="1476960"/>
          </a:xfrm>
          <a:prstGeom prst="rect">
            <a:avLst/>
          </a:prstGeom>
        </p:spPr>
      </p:pic>
      <p:pic>
        <p:nvPicPr>
          <p:cNvPr id="4" name="Group 8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4613099" y="8837637"/>
            <a:ext cx="2047998" cy="705203"/>
          </a:xfrm>
          <a:prstGeom prst="rect">
            <a:avLst/>
          </a:prstGeom>
        </p:spPr>
      </p:pic>
      <p:pic>
        <p:nvPicPr>
          <p:cNvPr id="5" name="Group 7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0996274" y="3431456"/>
            <a:ext cx="314325" cy="314325"/>
          </a:xfrm>
          <a:prstGeom prst="rect">
            <a:avLst/>
          </a:prstGeom>
        </p:spPr>
      </p:pic>
      <p:sp>
        <p:nvSpPr>
          <p:cNvPr id="6" name="REGENT 150 711380102"/>
          <p:cNvSpPr/>
          <p:nvPr/>
        </p:nvSpPr>
        <p:spPr>
          <a:xfrm>
            <a:off x="2266430" y="2332769"/>
            <a:ext cx="3372692" cy="904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Футболка унисекс REGENT 150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711380.102</a:t>
            </a:r>
            <a:endParaRPr lang="en-US" sz="1980" dirty="0"/>
          </a:p>
        </p:txBody>
      </p:sp>
      <p:sp>
        <p:nvSpPr>
          <p:cNvPr id="7" name="FUNNY 4500235"/>
          <p:cNvSpPr/>
          <p:nvPr/>
        </p:nvSpPr>
        <p:spPr>
          <a:xfrm>
            <a:off x="14613099" y="7875147"/>
            <a:ext cx="3058864" cy="904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Термокружка вакуумная FUNNY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45002/35</a:t>
            </a:r>
            <a:endParaRPr lang="en-US" sz="1980" dirty="0"/>
          </a:p>
        </p:txBody>
      </p:sp>
      <p:sp>
        <p:nvSpPr>
          <p:cNvPr id="8" name="SMARTKIT   3920035"/>
          <p:cNvSpPr/>
          <p:nvPr/>
        </p:nvSpPr>
        <p:spPr>
          <a:xfrm>
            <a:off x="8191500" y="2452278"/>
            <a:ext cx="311802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Комплект SMARTKIT для телефона</a:t>
            </a:r>
            <a:endParaRPr lang="en-US" sz="1980" dirty="0"/>
          </a:p>
          <a:p>
            <a:pPr marL="0" indent="0" algn="r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39200/35</a:t>
            </a:r>
            <a:endParaRPr lang="en-US" sz="198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4B48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лвыой 0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43708" y="2568271"/>
            <a:ext cx="3943526" cy="1010338"/>
          </a:xfrm>
          <a:prstGeom prst="rect">
            <a:avLst/>
          </a:prstGeom>
        </p:spPr>
      </p:pic>
      <p:sp>
        <p:nvSpPr>
          <p:cNvPr id="3" name="Rectangle 6"/>
          <p:cNvSpPr/>
          <p:nvPr/>
        </p:nvSpPr>
        <p:spPr>
          <a:xfrm>
            <a:off x="571273" y="5735287"/>
            <a:ext cx="8669703" cy="3594953"/>
          </a:xfrm>
          <a:prstGeom prst="rect">
            <a:avLst/>
          </a:prstGeom>
          <a:solidFill>
            <a:srgbClr val="E2EBFF"/>
          </a:solidFill>
          <a:ln/>
        </p:spPr>
      </p:sp>
      <p:pic>
        <p:nvPicPr>
          <p:cNvPr id="4" name="Group 7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84942" y="5942047"/>
            <a:ext cx="5362802" cy="1296332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708886" y="0"/>
            <a:ext cx="8579114" cy="10287000"/>
          </a:xfrm>
          <a:prstGeom prst="rect">
            <a:avLst/>
          </a:prstGeom>
        </p:spPr>
      </p:pic>
      <p:pic>
        <p:nvPicPr>
          <p:cNvPr id="6" name="Незримый щит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090967" y="1041629"/>
            <a:ext cx="4886515" cy="1086703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1043708" y="3742348"/>
            <a:ext cx="7984620" cy="1666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3450"/>
              </a:lnSpc>
              <a:buNone/>
            </a:pPr>
            <a:r>
              <a:rPr lang="en-US" sz="2731" dirty="0">
                <a:solidFill>
                  <a:srgbClr val="FFFFFF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Их работа устроена так, что о ней нельзя рассказать — только сделать. Точность и незаметность здесь важнее скорости, а цена ошибки не обсуждается.</a:t>
            </a:r>
            <a:endParaRPr lang="en-US" sz="2731" dirty="0"/>
          </a:p>
        </p:txBody>
      </p:sp>
      <p:sp>
        <p:nvSpPr>
          <p:cNvPr id="8" name="Text 2"/>
          <p:cNvSpPr/>
          <p:nvPr/>
        </p:nvSpPr>
        <p:spPr>
          <a:xfrm>
            <a:off x="1043708" y="7431751"/>
            <a:ext cx="7984620" cy="1666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3450"/>
              </a:lnSpc>
              <a:buNone/>
            </a:pPr>
            <a:r>
              <a:rPr lang="en-US" sz="2731" dirty="0">
                <a:solidFill>
                  <a:srgbClr val="4B4852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Вещи, которые под стать этой незаметности, — сдержанные, безупречно рабочие и не подводят.</a:t>
            </a:r>
            <a:endParaRPr lang="en-US" sz="273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9db2faac5235a5562051678b608cad9чя_c94717fd-247c-4360-8fbe-7f1cde31c284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5592" cy="10287000"/>
          </a:xfrm>
          <a:prstGeom prst="rect">
            <a:avLst/>
          </a:prstGeom>
        </p:spPr>
      </p:pic>
      <p:pic>
        <p:nvPicPr>
          <p:cNvPr id="3" name="Group 7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1831306" y="4326443"/>
            <a:ext cx="314380" cy="314381"/>
          </a:xfrm>
          <a:prstGeom prst="rect">
            <a:avLst/>
          </a:prstGeom>
        </p:spPr>
      </p:pic>
      <p:pic>
        <p:nvPicPr>
          <p:cNvPr id="4" name="Group 9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8127546" y="4169225"/>
            <a:ext cx="2047931" cy="314682"/>
          </a:xfrm>
          <a:prstGeom prst="rect">
            <a:avLst/>
          </a:prstGeom>
        </p:spPr>
      </p:pic>
      <p:pic>
        <p:nvPicPr>
          <p:cNvPr id="5" name="Group 10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3858900" y="1836651"/>
            <a:ext cx="1181155" cy="314531"/>
          </a:xfrm>
          <a:prstGeom prst="rect">
            <a:avLst/>
          </a:prstGeom>
        </p:spPr>
      </p:pic>
      <p:pic>
        <p:nvPicPr>
          <p:cNvPr id="6" name="Group 11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918223" y="4262828"/>
            <a:ext cx="1619250" cy="714379"/>
          </a:xfrm>
          <a:prstGeom prst="rect">
            <a:avLst/>
          </a:prstGeom>
        </p:spPr>
      </p:pic>
      <p:sp>
        <p:nvSpPr>
          <p:cNvPr id="7" name="SIN 97140135"/>
          <p:cNvSpPr/>
          <p:nvPr/>
        </p:nvSpPr>
        <p:spPr>
          <a:xfrm>
            <a:off x="11831306" y="3619500"/>
            <a:ext cx="3118024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Сумка на пояс SIN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971401/35</a:t>
            </a:r>
            <a:endParaRPr lang="en-US" sz="1980" dirty="0"/>
          </a:p>
        </p:txBody>
      </p:sp>
      <p:sp>
        <p:nvSpPr>
          <p:cNvPr id="8" name="PIER-S 25492-S35"/>
          <p:cNvSpPr/>
          <p:nvPr/>
        </p:nvSpPr>
        <p:spPr>
          <a:xfrm>
            <a:off x="8127546" y="3190401"/>
            <a:ext cx="265755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Шапка мужская PIER-S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25492-S.35</a:t>
            </a:r>
            <a:endParaRPr lang="en-US" sz="1980" dirty="0"/>
          </a:p>
        </p:txBody>
      </p:sp>
      <p:sp>
        <p:nvSpPr>
          <p:cNvPr id="9" name="DENIM 2474735"/>
          <p:cNvSpPr/>
          <p:nvPr/>
        </p:nvSpPr>
        <p:spPr>
          <a:xfrm>
            <a:off x="3858900" y="857678"/>
            <a:ext cx="342733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Ежедневник недатированный DENIM 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24747/35</a:t>
            </a:r>
            <a:endParaRPr lang="en-US" sz="1980" dirty="0"/>
          </a:p>
        </p:txBody>
      </p:sp>
      <p:sp>
        <p:nvSpPr>
          <p:cNvPr id="10" name="N10 4040935"/>
          <p:cNvSpPr/>
          <p:nvPr/>
        </p:nvSpPr>
        <p:spPr>
          <a:xfrm>
            <a:off x="342900" y="3283651"/>
            <a:ext cx="219035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Ручка шариковая N10</a:t>
            </a:r>
            <a:endParaRPr lang="en-US" sz="1980" dirty="0"/>
          </a:p>
          <a:p>
            <a:pPr marL="0" indent="0" algn="r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40409/35</a:t>
            </a:r>
            <a:endParaRPr lang="en-US" sz="198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8efda08c9b4342e5f59fe8f0173e0b77_a23120ec-eчя0d8-4f48-a626-090ea0dd903f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Group 4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61052" y="1858761"/>
            <a:ext cx="3791141" cy="1096034"/>
          </a:xfrm>
          <a:prstGeom prst="rect">
            <a:avLst/>
          </a:prstGeom>
        </p:spPr>
      </p:pic>
      <p:pic>
        <p:nvPicPr>
          <p:cNvPr id="4" name="Group 3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2798744" y="8643193"/>
            <a:ext cx="1619306" cy="314608"/>
          </a:xfrm>
          <a:prstGeom prst="rect">
            <a:avLst/>
          </a:prstGeom>
        </p:spPr>
      </p:pic>
      <p:pic>
        <p:nvPicPr>
          <p:cNvPr id="5" name="Group 8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3546838" y="1859393"/>
            <a:ext cx="2486080" cy="314759"/>
          </a:xfrm>
          <a:prstGeom prst="rect">
            <a:avLst/>
          </a:prstGeom>
        </p:spPr>
      </p:pic>
      <p:sp>
        <p:nvSpPr>
          <p:cNvPr id="6" name="START FIVE 2543822"/>
          <p:cNvSpPr/>
          <p:nvPr/>
        </p:nvSpPr>
        <p:spPr>
          <a:xfrm>
            <a:off x="1061052" y="1183807"/>
            <a:ext cx="3058864" cy="904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Бейсболка START FIVE 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25438.22</a:t>
            </a:r>
            <a:endParaRPr lang="en-US" sz="1980" dirty="0"/>
          </a:p>
        </p:txBody>
      </p:sp>
      <p:sp>
        <p:nvSpPr>
          <p:cNvPr id="7" name="Mini Bluetooth- Sound Burger Ellipse 2653135"/>
          <p:cNvSpPr/>
          <p:nvPr/>
        </p:nvSpPr>
        <p:spPr>
          <a:xfrm>
            <a:off x="12798746" y="7641664"/>
            <a:ext cx="337935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Mini Bluetooth-колонка Sound Burger "Ellipse" 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26531/35</a:t>
            </a:r>
            <a:endParaRPr lang="en-US" sz="1980" dirty="0"/>
          </a:p>
        </p:txBody>
      </p:sp>
      <p:sp>
        <p:nvSpPr>
          <p:cNvPr id="8" name="Belt 240826"/>
          <p:cNvSpPr/>
          <p:nvPr/>
        </p:nvSpPr>
        <p:spPr>
          <a:xfrm>
            <a:off x="13546838" y="1153604"/>
            <a:ext cx="3058864" cy="600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Плед "Belt"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2408/26</a:t>
            </a:r>
            <a:endParaRPr lang="en-US" sz="198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2E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лвыой 0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43708" y="2568271"/>
            <a:ext cx="3943526" cy="1010338"/>
          </a:xfrm>
          <a:prstGeom prst="rect">
            <a:avLst/>
          </a:prstGeom>
        </p:spPr>
      </p:pic>
      <p:sp>
        <p:nvSpPr>
          <p:cNvPr id="3" name="Rectangle 6"/>
          <p:cNvSpPr/>
          <p:nvPr/>
        </p:nvSpPr>
        <p:spPr>
          <a:xfrm>
            <a:off x="571248" y="5738352"/>
            <a:ext cx="8669703" cy="3303073"/>
          </a:xfrm>
          <a:prstGeom prst="rect">
            <a:avLst/>
          </a:prstGeom>
          <a:solidFill>
            <a:srgbClr val="4B4852"/>
          </a:solidFill>
          <a:ln/>
        </p:spPr>
      </p:sp>
      <p:pic>
        <p:nvPicPr>
          <p:cNvPr id="4" name="Group 7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84942" y="5942047"/>
            <a:ext cx="5362802" cy="1296332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708886" y="0"/>
            <a:ext cx="8579114" cy="10287000"/>
          </a:xfrm>
          <a:prstGeom prst="rect">
            <a:avLst/>
          </a:prstGeom>
        </p:spPr>
      </p:pic>
      <p:pic>
        <p:nvPicPr>
          <p:cNvPr id="6" name="Весы правосудия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090102" y="1172710"/>
            <a:ext cx="5943768" cy="963062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1043708" y="3742348"/>
            <a:ext cx="7984620" cy="22006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3450"/>
              </a:lnSpc>
              <a:buNone/>
            </a:pPr>
            <a:r>
              <a:rPr lang="en-US" sz="2731" dirty="0">
                <a:solidFill>
                  <a:srgbClr val="4B4852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Один принимает решения, от которых зависит судьба, ежедневно несёт ответственность. Их сопровождает усталость, о которой не говорят вслух.</a:t>
            </a:r>
            <a:endParaRPr lang="en-US" sz="2731" dirty="0"/>
          </a:p>
        </p:txBody>
      </p:sp>
      <p:sp>
        <p:nvSpPr>
          <p:cNvPr id="8" name="Text 2"/>
          <p:cNvSpPr/>
          <p:nvPr/>
        </p:nvSpPr>
        <p:spPr>
          <a:xfrm>
            <a:off x="1043708" y="7240544"/>
            <a:ext cx="7984620" cy="1666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3450"/>
              </a:lnSpc>
              <a:buNone/>
            </a:pPr>
            <a:r>
              <a:rPr lang="en-US" sz="2731" dirty="0">
                <a:solidFill>
                  <a:srgbClr val="E2EBFF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То, что помогает в работе и дома, — качественные вещи для смягчения напряжённого дня.</a:t>
            </a:r>
            <a:endParaRPr lang="en-US" sz="273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5a026ac6eff000fd46c75cbccdcf355_98c050ac-356b-4470-be84-a2d37fae19ba (1)-восстановчячялено-восстановлено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c5a026ac6eff000fd46c75cbccdcf355_98c050ac-356b-4470-be84-a2d37fae19ba (1)чячя-восстановлено-восстановлено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Group 7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1966358" y="7545298"/>
            <a:ext cx="314380" cy="314381"/>
          </a:xfrm>
          <a:prstGeom prst="rect">
            <a:avLst/>
          </a:prstGeom>
        </p:spPr>
      </p:pic>
      <p:pic>
        <p:nvPicPr>
          <p:cNvPr id="5" name="Group 9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3397436" y="8763102"/>
            <a:ext cx="314380" cy="314381"/>
          </a:xfrm>
          <a:prstGeom prst="rect">
            <a:avLst/>
          </a:prstGeom>
        </p:spPr>
      </p:pic>
      <p:pic>
        <p:nvPicPr>
          <p:cNvPr id="6" name="Group 8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3924909" y="1725383"/>
            <a:ext cx="2047930" cy="314682"/>
          </a:xfrm>
          <a:prstGeom prst="rect">
            <a:avLst/>
          </a:prstGeom>
        </p:spPr>
      </p:pic>
      <p:pic>
        <p:nvPicPr>
          <p:cNvPr id="7" name="Group 4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8970322" y="9498406"/>
            <a:ext cx="1628833" cy="333659"/>
          </a:xfrm>
          <a:prstGeom prst="rect">
            <a:avLst/>
          </a:prstGeom>
        </p:spPr>
      </p:pic>
      <p:sp>
        <p:nvSpPr>
          <p:cNvPr id="8" name="Reflect 1681529"/>
          <p:cNvSpPr/>
          <p:nvPr/>
        </p:nvSpPr>
        <p:spPr>
          <a:xfrm>
            <a:off x="11966358" y="6838364"/>
            <a:ext cx="3118024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Зонт складной "Reflect"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16815/29</a:t>
            </a:r>
            <a:endParaRPr lang="en-US" sz="1980" dirty="0"/>
          </a:p>
        </p:txBody>
      </p:sp>
      <p:sp>
        <p:nvSpPr>
          <p:cNvPr id="9" name="5051"/>
          <p:cNvSpPr/>
          <p:nvPr/>
        </p:nvSpPr>
        <p:spPr>
          <a:xfrm>
            <a:off x="1724025" y="7789915"/>
            <a:ext cx="199189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Брелок "Земной шар"</a:t>
            </a:r>
            <a:endParaRPr lang="en-US" sz="1980" dirty="0"/>
          </a:p>
          <a:p>
            <a:pPr marL="0" indent="0" algn="r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5051</a:t>
            </a:r>
            <a:endParaRPr lang="en-US" sz="1980" dirty="0"/>
          </a:p>
        </p:txBody>
      </p:sp>
      <p:sp>
        <p:nvSpPr>
          <p:cNvPr id="10" name="- LADY 2124330"/>
          <p:cNvSpPr/>
          <p:nvPr/>
        </p:nvSpPr>
        <p:spPr>
          <a:xfrm>
            <a:off x="3924909" y="1019519"/>
            <a:ext cx="3058864" cy="600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Бизнес-блокнот LADY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21243/30</a:t>
            </a:r>
            <a:endParaRPr lang="en-US" sz="1980" dirty="0"/>
          </a:p>
        </p:txBody>
      </p:sp>
      <p:sp>
        <p:nvSpPr>
          <p:cNvPr id="11" name="NEO 404032930"/>
          <p:cNvSpPr/>
          <p:nvPr/>
        </p:nvSpPr>
        <p:spPr>
          <a:xfrm>
            <a:off x="8951579" y="8796310"/>
            <a:ext cx="3033833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Ручка шариковая NEO 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40403/29/30</a:t>
            </a:r>
            <a:endParaRPr lang="en-US" sz="198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637993b1acd6c421a529ece05d5чячяd485e_39aea829-3310-47f9-87eb-05dd6f95aff5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7758" cy="10286442"/>
          </a:xfrm>
          <a:prstGeom prst="rect">
            <a:avLst/>
          </a:prstGeom>
        </p:spPr>
      </p:pic>
      <p:pic>
        <p:nvPicPr>
          <p:cNvPr id="3" name="Group 8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4909760" y="5339562"/>
            <a:ext cx="752530" cy="314456"/>
          </a:xfrm>
          <a:prstGeom prst="rect">
            <a:avLst/>
          </a:prstGeom>
        </p:spPr>
      </p:pic>
      <p:pic>
        <p:nvPicPr>
          <p:cNvPr id="4" name="Group 9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3431924" y="9455088"/>
            <a:ext cx="2914705" cy="314834"/>
          </a:xfrm>
          <a:prstGeom prst="rect">
            <a:avLst/>
          </a:prstGeom>
        </p:spPr>
      </p:pic>
      <p:pic>
        <p:nvPicPr>
          <p:cNvPr id="5" name="Group 11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3383409" y="4844114"/>
            <a:ext cx="1619250" cy="714383"/>
          </a:xfrm>
          <a:prstGeom prst="rect">
            <a:avLst/>
          </a:prstGeom>
        </p:spPr>
      </p:pic>
      <p:pic>
        <p:nvPicPr>
          <p:cNvPr id="6" name="Group 12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2225394" y="2410420"/>
            <a:ext cx="2505133" cy="333812"/>
          </a:xfrm>
          <a:prstGeom prst="rect">
            <a:avLst/>
          </a:prstGeom>
        </p:spPr>
      </p:pic>
      <p:pic>
        <p:nvPicPr>
          <p:cNvPr id="7" name="Mask group" descr="preencoded.png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14402119" y="2421266"/>
            <a:ext cx="314381" cy="314381"/>
          </a:xfrm>
          <a:prstGeom prst="rect">
            <a:avLst/>
          </a:prstGeom>
        </p:spPr>
      </p:pic>
      <p:sp>
        <p:nvSpPr>
          <p:cNvPr id="8" name="- POND 4100235"/>
          <p:cNvSpPr/>
          <p:nvPr/>
        </p:nvSpPr>
        <p:spPr>
          <a:xfrm>
            <a:off x="14909760" y="4371975"/>
            <a:ext cx="3058864" cy="904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Увлажнитель-ароматизатор POND 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41002/35</a:t>
            </a:r>
            <a:endParaRPr lang="en-US" sz="1980" dirty="0"/>
          </a:p>
        </p:txBody>
      </p:sp>
      <p:sp>
        <p:nvSpPr>
          <p:cNvPr id="9" name="DECOL 2351635"/>
          <p:cNvSpPr/>
          <p:nvPr/>
        </p:nvSpPr>
        <p:spPr>
          <a:xfrm>
            <a:off x="13431924" y="8749364"/>
            <a:ext cx="3058864" cy="600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Кружка "DECOL"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23516/35</a:t>
            </a:r>
            <a:endParaRPr lang="en-US" sz="1980" dirty="0"/>
          </a:p>
        </p:txBody>
      </p:sp>
      <p:sp>
        <p:nvSpPr>
          <p:cNvPr id="10" name="NORD 51105348"/>
          <p:cNvSpPr/>
          <p:nvPr/>
        </p:nvSpPr>
        <p:spPr>
          <a:xfrm>
            <a:off x="2809875" y="3864936"/>
            <a:ext cx="219035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Шарф вязаный NORD</a:t>
            </a:r>
            <a:endParaRPr lang="en-US" sz="1980" dirty="0"/>
          </a:p>
          <a:p>
            <a:pPr marL="0" indent="0" algn="r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51105/348</a:t>
            </a:r>
            <a:endParaRPr lang="en-US" sz="1980" dirty="0"/>
          </a:p>
        </p:txBody>
      </p:sp>
      <p:sp>
        <p:nvSpPr>
          <p:cNvPr id="11" name="RUN 97206929"/>
          <p:cNvSpPr/>
          <p:nvPr/>
        </p:nvSpPr>
        <p:spPr>
          <a:xfrm>
            <a:off x="12225396" y="1715133"/>
            <a:ext cx="3058864" cy="16972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Рюкзак RUN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972069/29</a:t>
            </a:r>
            <a:endParaRPr lang="en-US" sz="198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E2E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0eadbc77b6733392d1b3c1bf718e2b94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Слвыой 0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43708" y="2568271"/>
            <a:ext cx="3943526" cy="1010338"/>
          </a:xfrm>
          <a:prstGeom prst="rect">
            <a:avLst/>
          </a:prstGeom>
        </p:spPr>
      </p:pic>
      <p:sp>
        <p:nvSpPr>
          <p:cNvPr id="4" name="Rectangle 6"/>
          <p:cNvSpPr/>
          <p:nvPr/>
        </p:nvSpPr>
        <p:spPr>
          <a:xfrm>
            <a:off x="571231" y="5737197"/>
            <a:ext cx="8669703" cy="3200567"/>
          </a:xfrm>
          <a:prstGeom prst="rect">
            <a:avLst/>
          </a:prstGeom>
          <a:solidFill>
            <a:srgbClr val="E2EBFF"/>
          </a:solidFill>
          <a:ln/>
        </p:spPr>
      </p:sp>
      <p:pic>
        <p:nvPicPr>
          <p:cNvPr id="5" name="Group 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84942" y="5942056"/>
            <a:ext cx="5362802" cy="1296332"/>
          </a:xfrm>
          <a:prstGeom prst="rect">
            <a:avLst/>
          </a:prstGeom>
        </p:spPr>
      </p:pic>
      <p:pic>
        <p:nvPicPr>
          <p:cNvPr id="6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708886" y="0"/>
            <a:ext cx="8579114" cy="10287000"/>
          </a:xfrm>
          <a:prstGeom prst="rect">
            <a:avLst/>
          </a:prstGeom>
        </p:spPr>
      </p:pic>
      <p:pic>
        <p:nvPicPr>
          <p:cNvPr id="7" name="Точный расчёт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054972" y="1041629"/>
            <a:ext cx="4934126" cy="1010511"/>
          </a:xfrm>
          <a:prstGeom prst="rect">
            <a:avLst/>
          </a:prstGeom>
        </p:spPr>
      </p:pic>
      <p:sp>
        <p:nvSpPr>
          <p:cNvPr id="8" name="Text 1"/>
          <p:cNvSpPr/>
          <p:nvPr/>
        </p:nvSpPr>
        <p:spPr>
          <a:xfrm>
            <a:off x="1043708" y="3742339"/>
            <a:ext cx="7984620" cy="1666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3450"/>
              </a:lnSpc>
              <a:buNone/>
            </a:pPr>
            <a:r>
              <a:rPr lang="en-US" sz="2731" dirty="0">
                <a:solidFill>
                  <a:srgbClr val="FFFFFF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Цифры не прощают ошибок, а дедлайны не сдвигаются. Дни строятся вокруг точности, на которую все рассчитывают, даже не замечая, сколько она “стоит”.</a:t>
            </a:r>
            <a:endParaRPr lang="en-US" sz="2731" dirty="0"/>
          </a:p>
        </p:txBody>
      </p:sp>
      <p:sp>
        <p:nvSpPr>
          <p:cNvPr id="9" name="Text 2"/>
          <p:cNvSpPr/>
          <p:nvPr/>
        </p:nvSpPr>
        <p:spPr>
          <a:xfrm>
            <a:off x="1043713" y="7431751"/>
            <a:ext cx="7984620" cy="190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3450"/>
              </a:lnSpc>
              <a:buNone/>
            </a:pPr>
            <a:r>
              <a:rPr lang="en-US" sz="2731" dirty="0">
                <a:solidFill>
                  <a:srgbClr val="4B4852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Здесь работает то же правило, что и в их профессии, — точность без суеты.</a:t>
            </a:r>
            <a:endParaRPr lang="en-US" sz="273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8aafc63c0eff48039f5c5952ad3b6c9d_3042a74bывы1d34-4aca-9c81-79fbc45bd0d4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8aafc63c0eff48039f5c5952ad3b6c9d_3042a74b-1d34-4acxzzxa-9c81-79fbc45bd0d4-восстановлено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Group 9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2594496" y="8987135"/>
            <a:ext cx="1619305" cy="314608"/>
          </a:xfrm>
          <a:prstGeom prst="rect">
            <a:avLst/>
          </a:prstGeom>
        </p:spPr>
      </p:pic>
      <p:pic>
        <p:nvPicPr>
          <p:cNvPr id="5" name="Group 10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4800687" y="3686491"/>
            <a:ext cx="1181156" cy="314531"/>
          </a:xfrm>
          <a:prstGeom prst="rect">
            <a:avLst/>
          </a:prstGeom>
        </p:spPr>
      </p:pic>
      <p:pic>
        <p:nvPicPr>
          <p:cNvPr id="6" name="Group 11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367569" y="7261938"/>
            <a:ext cx="2486148" cy="705284"/>
          </a:xfrm>
          <a:prstGeom prst="rect">
            <a:avLst/>
          </a:prstGeom>
        </p:spPr>
      </p:pic>
      <p:pic>
        <p:nvPicPr>
          <p:cNvPr id="7" name="Group 12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2441065" y="2213670"/>
            <a:ext cx="2486284" cy="1486334"/>
          </a:xfrm>
          <a:prstGeom prst="rect">
            <a:avLst/>
          </a:prstGeom>
        </p:spPr>
      </p:pic>
      <p:sp>
        <p:nvSpPr>
          <p:cNvPr id="8" name="Luma 19730_p30"/>
          <p:cNvSpPr/>
          <p:nvPr/>
        </p:nvSpPr>
        <p:spPr>
          <a:xfrm>
            <a:off x="12594496" y="8281206"/>
            <a:ext cx="3951405" cy="600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Обложка для паспорта Luma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19730_p/30</a:t>
            </a:r>
            <a:endParaRPr lang="en-US" sz="1980" dirty="0"/>
          </a:p>
        </p:txBody>
      </p:sp>
      <p:sp>
        <p:nvSpPr>
          <p:cNvPr id="9" name="Hit 222034429"/>
          <p:cNvSpPr/>
          <p:nvPr/>
        </p:nvSpPr>
        <p:spPr>
          <a:xfrm>
            <a:off x="14800687" y="2680841"/>
            <a:ext cx="2552226" cy="904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Рюкзак водостойкий "Hit"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2220344/29</a:t>
            </a:r>
            <a:endParaRPr lang="en-US" sz="1980" dirty="0"/>
          </a:p>
        </p:txBody>
      </p:sp>
      <p:sp>
        <p:nvSpPr>
          <p:cNvPr id="10" name="- BIGGY 212181430"/>
          <p:cNvSpPr/>
          <p:nvPr/>
        </p:nvSpPr>
        <p:spPr>
          <a:xfrm>
            <a:off x="1352550" y="6256530"/>
            <a:ext cx="2552226" cy="904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Бизнес-блокнот BIGGY</a:t>
            </a:r>
            <a:endParaRPr lang="en-US" sz="1980" dirty="0"/>
          </a:p>
          <a:p>
            <a:pPr marL="0" indent="0" algn="r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21218/14/30</a:t>
            </a:r>
            <a:endParaRPr lang="en-US" sz="1980" dirty="0"/>
          </a:p>
        </p:txBody>
      </p:sp>
      <p:sp>
        <p:nvSpPr>
          <p:cNvPr id="11" name="ANKARA 190 35100214"/>
          <p:cNvSpPr/>
          <p:nvPr/>
        </p:nvSpPr>
        <p:spPr>
          <a:xfrm>
            <a:off x="2419350" y="1208261"/>
            <a:ext cx="2552226" cy="904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Футболка мужская ANKARA 190</a:t>
            </a:r>
            <a:endParaRPr lang="en-US" sz="1980" dirty="0"/>
          </a:p>
          <a:p>
            <a:pPr marL="0" indent="0" algn="r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351002.14</a:t>
            </a:r>
            <a:endParaRPr lang="en-US" sz="198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5783c4856a5cb0f83c575a98779e0bdf_3bb73957-9c7c-4a21-b250-78eячяч336c96397-восстановлено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70801" cy="10287000"/>
          </a:xfrm>
          <a:prstGeom prst="rect">
            <a:avLst/>
          </a:prstGeom>
        </p:spPr>
      </p:pic>
      <p:pic>
        <p:nvPicPr>
          <p:cNvPr id="3" name="Group 4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2124556" y="5964473"/>
            <a:ext cx="1638360" cy="333665"/>
          </a:xfrm>
          <a:prstGeom prst="rect">
            <a:avLst/>
          </a:prstGeom>
        </p:spPr>
      </p:pic>
      <p:pic>
        <p:nvPicPr>
          <p:cNvPr id="4" name="Group 3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7103149" y="3024504"/>
            <a:ext cx="1181100" cy="314325"/>
          </a:xfrm>
          <a:prstGeom prst="rect">
            <a:avLst/>
          </a:prstGeom>
        </p:spPr>
      </p:pic>
      <p:pic>
        <p:nvPicPr>
          <p:cNvPr id="5" name="Group 9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5614842" y="1465641"/>
            <a:ext cx="314380" cy="314381"/>
          </a:xfrm>
          <a:prstGeom prst="rect">
            <a:avLst/>
          </a:prstGeom>
        </p:spPr>
      </p:pic>
      <p:sp>
        <p:nvSpPr>
          <p:cNvPr id="6" name="2  951001"/>
          <p:cNvSpPr/>
          <p:nvPr/>
        </p:nvSpPr>
        <p:spPr>
          <a:xfrm>
            <a:off x="762000" y="4936257"/>
            <a:ext cx="299127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Календарь настольный на 2 года</a:t>
            </a:r>
            <a:endParaRPr lang="en-US" sz="1980" dirty="0"/>
          </a:p>
          <a:p>
            <a:pPr marL="0" indent="0" algn="r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9510/01</a:t>
            </a:r>
            <a:endParaRPr lang="en-US" sz="1980" dirty="0"/>
          </a:p>
        </p:txBody>
      </p:sp>
      <p:sp>
        <p:nvSpPr>
          <p:cNvPr id="7" name="Mini Bluetooth- Sound Burger Coffee 2653247"/>
          <p:cNvSpPr/>
          <p:nvPr/>
        </p:nvSpPr>
        <p:spPr>
          <a:xfrm>
            <a:off x="7101903" y="2022686"/>
            <a:ext cx="337935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Mini Bluetooth-колонка Sound Burger "Coffee" 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26532/47</a:t>
            </a:r>
            <a:endParaRPr lang="en-US" sz="1980" dirty="0"/>
          </a:p>
        </p:txBody>
      </p:sp>
      <p:sp>
        <p:nvSpPr>
          <p:cNvPr id="8" name="- BALDONY 34559135"/>
          <p:cNvSpPr/>
          <p:nvPr/>
        </p:nvSpPr>
        <p:spPr>
          <a:xfrm>
            <a:off x="15614842" y="501551"/>
            <a:ext cx="3322913" cy="9641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Конференц-сумка BALDONY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345591/35</a:t>
            </a:r>
            <a:endParaRPr lang="en-US" sz="198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4B48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лвыой 0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43708" y="2568271"/>
            <a:ext cx="3943526" cy="1010338"/>
          </a:xfrm>
          <a:prstGeom prst="rect">
            <a:avLst/>
          </a:prstGeom>
        </p:spPr>
      </p:pic>
      <p:sp>
        <p:nvSpPr>
          <p:cNvPr id="3" name="Rectangle 6"/>
          <p:cNvSpPr/>
          <p:nvPr/>
        </p:nvSpPr>
        <p:spPr>
          <a:xfrm>
            <a:off x="571229" y="5736336"/>
            <a:ext cx="8669703" cy="3183238"/>
          </a:xfrm>
          <a:prstGeom prst="rect">
            <a:avLst/>
          </a:prstGeom>
          <a:solidFill>
            <a:srgbClr val="E2EBFF"/>
          </a:solidFill>
          <a:ln/>
        </p:spPr>
      </p:sp>
      <p:pic>
        <p:nvPicPr>
          <p:cNvPr id="4" name="Group 7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84942" y="5942056"/>
            <a:ext cx="5362802" cy="1296332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708886" y="0"/>
            <a:ext cx="8579114" cy="10287000"/>
          </a:xfrm>
          <a:prstGeom prst="rect">
            <a:avLst/>
          </a:prstGeom>
        </p:spPr>
      </p:pic>
      <p:pic>
        <p:nvPicPr>
          <p:cNvPr id="6" name="Секунды решают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080075" y="1172914"/>
            <a:ext cx="5943768" cy="963062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1043708" y="3742339"/>
            <a:ext cx="7984620" cy="1666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3450"/>
              </a:lnSpc>
              <a:buNone/>
            </a:pPr>
            <a:r>
              <a:rPr lang="en-US" sz="2731" dirty="0">
                <a:solidFill>
                  <a:srgbClr val="FFFFFF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Звонок — и счёт на секунды. Нет времени собраться, нет права на «не готов». Отдых случается урывками, а нагрузка не спрашивает разрешения.</a:t>
            </a:r>
            <a:endParaRPr lang="en-US" sz="2731" dirty="0"/>
          </a:p>
        </p:txBody>
      </p:sp>
      <p:sp>
        <p:nvSpPr>
          <p:cNvPr id="8" name="Text 2"/>
          <p:cNvSpPr/>
          <p:nvPr/>
        </p:nvSpPr>
        <p:spPr>
          <a:xfrm>
            <a:off x="1043708" y="7431751"/>
            <a:ext cx="7984620" cy="1666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3450"/>
              </a:lnSpc>
              <a:buNone/>
            </a:pPr>
            <a:r>
              <a:rPr lang="en-US" sz="2731" dirty="0">
                <a:solidFill>
                  <a:srgbClr val="4B4852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В момент, когда важна каждая секунда, спасает то, что уже под рукой.</a:t>
            </a:r>
            <a:endParaRPr lang="en-US" sz="273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5667bbf37f2237f2ef444271a19f3ce_5484e0b6-6d1f-4674-859dчяч-091fa467d05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Group 10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4003313" y="4303030"/>
            <a:ext cx="752530" cy="314456"/>
          </a:xfrm>
          <a:prstGeom prst="rect">
            <a:avLst/>
          </a:prstGeom>
        </p:spPr>
      </p:pic>
      <p:pic>
        <p:nvPicPr>
          <p:cNvPr id="4" name="Group 11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8387851" y="3356614"/>
            <a:ext cx="2914705" cy="314834"/>
          </a:xfrm>
          <a:prstGeom prst="rect">
            <a:avLst/>
          </a:prstGeom>
        </p:spPr>
      </p:pic>
      <p:pic>
        <p:nvPicPr>
          <p:cNvPr id="5" name="Group 12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2715345" y="4438390"/>
            <a:ext cx="1619373" cy="705133"/>
          </a:xfrm>
          <a:prstGeom prst="rect">
            <a:avLst/>
          </a:prstGeom>
        </p:spPr>
      </p:pic>
      <p:sp>
        <p:nvSpPr>
          <p:cNvPr id="6" name="Flash 10 3717835"/>
          <p:cNvSpPr/>
          <p:nvPr/>
        </p:nvSpPr>
        <p:spPr>
          <a:xfrm>
            <a:off x="14003313" y="3297306"/>
            <a:ext cx="3783732" cy="904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Универсальный аккумулятор Flash 10 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37178/35</a:t>
            </a:r>
            <a:endParaRPr lang="en-US" sz="1980" dirty="0"/>
          </a:p>
        </p:txBody>
      </p:sp>
      <p:sp>
        <p:nvSpPr>
          <p:cNvPr id="7" name="EGON 2552108"/>
          <p:cNvSpPr/>
          <p:nvPr/>
        </p:nvSpPr>
        <p:spPr>
          <a:xfrm>
            <a:off x="8387851" y="2663689"/>
            <a:ext cx="3783732" cy="600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Бейсболка EGON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25521.08</a:t>
            </a:r>
            <a:endParaRPr lang="en-US" sz="1980" dirty="0"/>
          </a:p>
        </p:txBody>
      </p:sp>
      <p:sp>
        <p:nvSpPr>
          <p:cNvPr id="8" name="WATER 4031508"/>
          <p:cNvSpPr/>
          <p:nvPr/>
        </p:nvSpPr>
        <p:spPr>
          <a:xfrm>
            <a:off x="1828800" y="3432814"/>
            <a:ext cx="2552226" cy="904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Бутылка для воды WATER</a:t>
            </a:r>
            <a:endParaRPr lang="en-US" sz="1980" dirty="0"/>
          </a:p>
          <a:p>
            <a:pPr marL="0" indent="0" algn="r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40315/08</a:t>
            </a:r>
            <a:endParaRPr lang="en-US" sz="198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9a9c30f0d05db3e03750625b635138c3_a48b256d-c3чяяч3e-4559-8949-66edc33ed032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9a9c30f0d05db3e03750625b635138c3_a48b256d-c33e-4559-8949-66edc33ed032-восстановлено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9a9c30f0d05db3e03750625b635138c3_a48b256d-c33e-4559-8949-66edc33ed032-восстановлено 2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Group 9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2773617" y="1790737"/>
            <a:ext cx="2486080" cy="314759"/>
          </a:xfrm>
          <a:prstGeom prst="rect">
            <a:avLst/>
          </a:prstGeom>
        </p:spPr>
      </p:pic>
      <p:pic>
        <p:nvPicPr>
          <p:cNvPr id="6" name="Group 10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229169" y="8990577"/>
            <a:ext cx="2914705" cy="314834"/>
          </a:xfrm>
          <a:prstGeom prst="rect">
            <a:avLst/>
          </a:prstGeom>
        </p:spPr>
      </p:pic>
      <p:pic>
        <p:nvPicPr>
          <p:cNvPr id="7" name="Group 4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5044856" y="5197859"/>
            <a:ext cx="2505339" cy="1514907"/>
          </a:xfrm>
          <a:prstGeom prst="rect">
            <a:avLst/>
          </a:prstGeom>
        </p:spPr>
      </p:pic>
      <p:pic>
        <p:nvPicPr>
          <p:cNvPr id="8" name="Rectangle 9" descr="preencoded.png"/>
          <p:cNvPicPr>
            <a:picLocks noChangeAspect="1"/>
          </p:cNvPicPr>
          <p:nvPr/>
        </p:nvPicPr>
        <p:blipFill>
          <a:blip r:embed="rId12"/>
          <a:srcRect/>
          <a:stretch/>
        </p:blipFill>
        <p:spPr>
          <a:xfrm>
            <a:off x="12045103" y="4287496"/>
            <a:ext cx="314325" cy="314325"/>
          </a:xfrm>
          <a:prstGeom prst="rect">
            <a:avLst/>
          </a:prstGeom>
        </p:spPr>
      </p:pic>
      <p:sp>
        <p:nvSpPr>
          <p:cNvPr id="9" name="Go 1680526"/>
          <p:cNvSpPr/>
          <p:nvPr/>
        </p:nvSpPr>
        <p:spPr>
          <a:xfrm>
            <a:off x="2773617" y="792324"/>
            <a:ext cx="2569239" cy="904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Рюкзак водостойкий "Go"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16805/26</a:t>
            </a:r>
            <a:endParaRPr lang="en-US" sz="1980" dirty="0"/>
          </a:p>
        </p:txBody>
      </p:sp>
      <p:sp>
        <p:nvSpPr>
          <p:cNvPr id="10" name="ORIGINAL FULL CUT 145 61082032"/>
          <p:cNvSpPr/>
          <p:nvPr/>
        </p:nvSpPr>
        <p:spPr>
          <a:xfrm>
            <a:off x="1229169" y="7992219"/>
            <a:ext cx="3402490" cy="904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Футболка мужская ORIGINAL FULL CUT 145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610820.32</a:t>
            </a:r>
            <a:endParaRPr lang="en-US" sz="1980" dirty="0"/>
          </a:p>
        </p:txBody>
      </p:sp>
      <p:sp>
        <p:nvSpPr>
          <p:cNvPr id="11" name="MONROE 32904"/>
          <p:cNvSpPr/>
          <p:nvPr/>
        </p:nvSpPr>
        <p:spPr>
          <a:xfrm>
            <a:off x="12045605" y="3602496"/>
            <a:ext cx="3402490" cy="600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Фляжка MONROE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32904</a:t>
            </a:r>
            <a:endParaRPr lang="en-US" sz="1980" dirty="0"/>
          </a:p>
        </p:txBody>
      </p:sp>
      <p:sp>
        <p:nvSpPr>
          <p:cNvPr id="12" name="LIBERTY SANDWICH-S 270 25435-S251"/>
          <p:cNvSpPr/>
          <p:nvPr/>
        </p:nvSpPr>
        <p:spPr>
          <a:xfrm>
            <a:off x="15055497" y="4145421"/>
            <a:ext cx="3953489" cy="12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Бейсболка LIBERTY SANDWICH-S 270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25435-S.251</a:t>
            </a:r>
            <a:endParaRPr lang="en-US" sz="198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2E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лвыой 0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43708" y="2568271"/>
            <a:ext cx="3943526" cy="1010338"/>
          </a:xfrm>
          <a:prstGeom prst="rect">
            <a:avLst/>
          </a:prstGeom>
        </p:spPr>
      </p:pic>
      <p:sp>
        <p:nvSpPr>
          <p:cNvPr id="3" name="Rectangle 6"/>
          <p:cNvSpPr/>
          <p:nvPr/>
        </p:nvSpPr>
        <p:spPr>
          <a:xfrm>
            <a:off x="571209" y="5736378"/>
            <a:ext cx="8669703" cy="2954555"/>
          </a:xfrm>
          <a:prstGeom prst="rect">
            <a:avLst/>
          </a:prstGeom>
          <a:solidFill>
            <a:srgbClr val="4B4852"/>
          </a:solidFill>
          <a:ln/>
        </p:spPr>
      </p:sp>
      <p:pic>
        <p:nvPicPr>
          <p:cNvPr id="4" name="Group 7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84942" y="5942056"/>
            <a:ext cx="5362802" cy="1296332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708886" y="0"/>
            <a:ext cx="8579114" cy="10287000"/>
          </a:xfrm>
          <a:prstGeom prst="rect">
            <a:avLst/>
          </a:prstGeom>
        </p:spPr>
      </p:pic>
      <p:pic>
        <p:nvPicPr>
          <p:cNvPr id="6" name="Наставники будущего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090972" y="1172821"/>
            <a:ext cx="7496343" cy="963333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1043708" y="3742339"/>
            <a:ext cx="7984620" cy="22006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3450"/>
              </a:lnSpc>
              <a:buNone/>
            </a:pPr>
            <a:r>
              <a:rPr lang="en-US" sz="2731" dirty="0">
                <a:solidFill>
                  <a:srgbClr val="4B4852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День на ногах перед аудиторией, вечер — за проверкой тетрадей. Отдавать столько внимания другим и не терять энергию для себя — задача не из лёгких.</a:t>
            </a:r>
            <a:endParaRPr lang="en-US" sz="2731" dirty="0"/>
          </a:p>
        </p:txBody>
      </p:sp>
      <p:sp>
        <p:nvSpPr>
          <p:cNvPr id="8" name="Text 2"/>
          <p:cNvSpPr/>
          <p:nvPr/>
        </p:nvSpPr>
        <p:spPr>
          <a:xfrm>
            <a:off x="1043708" y="7240544"/>
            <a:ext cx="7984620" cy="1666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3450"/>
              </a:lnSpc>
              <a:buNone/>
            </a:pPr>
            <a:r>
              <a:rPr lang="en-US" sz="2731" dirty="0">
                <a:solidFill>
                  <a:srgbClr val="E2EBFF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Небольшая забота о тех, кто каждый день заботится о будущем других.</a:t>
            </a:r>
            <a:endParaRPr lang="en-US" sz="2731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3c308812065dc3f8fda80fb690351cb0_6cc29db4-f0bb-4a60-ччячя888f-cd8be53f24eb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Group 1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4461722" y="4346246"/>
            <a:ext cx="2486080" cy="314759"/>
          </a:xfrm>
          <a:prstGeom prst="rect">
            <a:avLst/>
          </a:prstGeom>
        </p:spPr>
      </p:pic>
      <p:pic>
        <p:nvPicPr>
          <p:cNvPr id="4" name="Group 13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983845" y="1552612"/>
            <a:ext cx="752530" cy="314456"/>
          </a:xfrm>
          <a:prstGeom prst="rect">
            <a:avLst/>
          </a:prstGeom>
        </p:spPr>
      </p:pic>
      <p:pic>
        <p:nvPicPr>
          <p:cNvPr id="5" name="Group 12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4461722" y="7591648"/>
            <a:ext cx="1619305" cy="314608"/>
          </a:xfrm>
          <a:prstGeom prst="rect">
            <a:avLst/>
          </a:prstGeom>
        </p:spPr>
      </p:pic>
      <p:pic>
        <p:nvPicPr>
          <p:cNvPr id="6" name="Group 6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376080" y="3709522"/>
            <a:ext cx="3352991" cy="1095960"/>
          </a:xfrm>
          <a:prstGeom prst="rect">
            <a:avLst/>
          </a:prstGeom>
        </p:spPr>
      </p:pic>
      <p:sp>
        <p:nvSpPr>
          <p:cNvPr id="7" name="LINNIE 2462117"/>
          <p:cNvSpPr/>
          <p:nvPr/>
        </p:nvSpPr>
        <p:spPr>
          <a:xfrm>
            <a:off x="14461722" y="3322755"/>
            <a:ext cx="3783732" cy="87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Ежедневник недатированный LINNIE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24621/17</a:t>
            </a:r>
            <a:endParaRPr lang="en-US" sz="1980" dirty="0"/>
          </a:p>
        </p:txBody>
      </p:sp>
      <p:sp>
        <p:nvSpPr>
          <p:cNvPr id="8" name="- CANDLE 4100001"/>
          <p:cNvSpPr/>
          <p:nvPr/>
        </p:nvSpPr>
        <p:spPr>
          <a:xfrm>
            <a:off x="4983845" y="605582"/>
            <a:ext cx="3111261" cy="87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Увлажнитель-ароматизатор CANDLE 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41000/01</a:t>
            </a:r>
            <a:endParaRPr lang="en-US" sz="1980" dirty="0"/>
          </a:p>
        </p:txBody>
      </p:sp>
      <p:sp>
        <p:nvSpPr>
          <p:cNvPr id="9" name="Wind-S 254433-S01"/>
          <p:cNvSpPr/>
          <p:nvPr/>
        </p:nvSpPr>
        <p:spPr>
          <a:xfrm>
            <a:off x="1376080" y="2714885"/>
            <a:ext cx="3783732" cy="87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Шапка вязаная двойная Wind-S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254433-S.01</a:t>
            </a:r>
            <a:endParaRPr lang="en-US" sz="1980" dirty="0"/>
          </a:p>
        </p:txBody>
      </p:sp>
      <p:sp>
        <p:nvSpPr>
          <p:cNvPr id="10" name="2  1 4041015"/>
          <p:cNvSpPr/>
          <p:nvPr/>
        </p:nvSpPr>
        <p:spPr>
          <a:xfrm>
            <a:off x="14461722" y="6567990"/>
            <a:ext cx="3783732" cy="87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Ручка шариковая + карандаш вечный 2 в 1 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40410/15</a:t>
            </a:r>
            <a:endParaRPr lang="en-US" sz="198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98c485a5c159b8f275b771afaa9689dc_cac8c506-b5чячяe2-4076-8a6c-be7d3a5f02bc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Group 1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5192375" y="3390844"/>
            <a:ext cx="314380" cy="314381"/>
          </a:xfrm>
          <a:prstGeom prst="rect">
            <a:avLst/>
          </a:prstGeom>
        </p:spPr>
      </p:pic>
      <p:pic>
        <p:nvPicPr>
          <p:cNvPr id="4" name="Group 13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3490893" y="3955591"/>
            <a:ext cx="2486080" cy="314759"/>
          </a:xfrm>
          <a:prstGeom prst="rect">
            <a:avLst/>
          </a:prstGeom>
        </p:spPr>
      </p:pic>
      <p:pic>
        <p:nvPicPr>
          <p:cNvPr id="5" name="Group 4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1763375" y="8895829"/>
            <a:ext cx="2533708" cy="333817"/>
          </a:xfrm>
          <a:prstGeom prst="rect">
            <a:avLst/>
          </a:prstGeom>
        </p:spPr>
      </p:pic>
      <p:pic>
        <p:nvPicPr>
          <p:cNvPr id="6" name="Group 3" descr="preencoded.png"/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4845200" y="8778106"/>
            <a:ext cx="1619305" cy="314608"/>
          </a:xfrm>
          <a:prstGeom prst="rect">
            <a:avLst/>
          </a:prstGeom>
        </p:spPr>
      </p:pic>
      <p:sp>
        <p:nvSpPr>
          <p:cNvPr id="7" name="Reflect 1681229"/>
          <p:cNvSpPr/>
          <p:nvPr/>
        </p:nvSpPr>
        <p:spPr>
          <a:xfrm>
            <a:off x="15192375" y="2683762"/>
            <a:ext cx="3783732" cy="545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Сумка "Reflect" 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16812/29</a:t>
            </a:r>
            <a:endParaRPr lang="en-US" sz="1980" dirty="0"/>
          </a:p>
        </p:txBody>
      </p:sp>
      <p:sp>
        <p:nvSpPr>
          <p:cNvPr id="8" name="EMBER 2475013"/>
          <p:cNvSpPr/>
          <p:nvPr/>
        </p:nvSpPr>
        <p:spPr>
          <a:xfrm>
            <a:off x="2190750" y="2932100"/>
            <a:ext cx="3783732" cy="87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Ежедневник недатированный EMBER</a:t>
            </a:r>
            <a:endParaRPr lang="en-US" sz="1980" dirty="0"/>
          </a:p>
          <a:p>
            <a:pPr marL="0" indent="0" algn="r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24750/13</a:t>
            </a:r>
            <a:endParaRPr lang="en-US" sz="1980" dirty="0"/>
          </a:p>
        </p:txBody>
      </p:sp>
      <p:sp>
        <p:nvSpPr>
          <p:cNvPr id="9" name="PERLA 2760208"/>
          <p:cNvSpPr/>
          <p:nvPr/>
        </p:nvSpPr>
        <p:spPr>
          <a:xfrm>
            <a:off x="11763375" y="8196262"/>
            <a:ext cx="3783732" cy="600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Кружка PERLA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27602/08</a:t>
            </a:r>
            <a:endParaRPr lang="en-US" sz="1980" dirty="0"/>
          </a:p>
        </p:txBody>
      </p:sp>
      <p:sp>
        <p:nvSpPr>
          <p:cNvPr id="10" name="Mini Bluetooth- Sound Burger Roll 2653508"/>
          <p:cNvSpPr/>
          <p:nvPr/>
        </p:nvSpPr>
        <p:spPr>
          <a:xfrm>
            <a:off x="3095625" y="7776567"/>
            <a:ext cx="337935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Mini Bluetooth-колонка Sound Burger "Roll"</a:t>
            </a:r>
            <a:endParaRPr lang="en-US" sz="1980" dirty="0"/>
          </a:p>
          <a:p>
            <a:pPr marL="0" indent="0" algn="r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26535/08</a:t>
            </a:r>
            <a:endParaRPr lang="en-US" sz="198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E2E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0eadbc77b6733392d1b3c1bf718e2b94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Слвыой 0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43713" y="2141023"/>
            <a:ext cx="3943526" cy="1010338"/>
          </a:xfrm>
          <a:prstGeom prst="rect">
            <a:avLst/>
          </a:prstGeom>
        </p:spPr>
      </p:pic>
      <p:sp>
        <p:nvSpPr>
          <p:cNvPr id="4" name="Rectangle 6"/>
          <p:cNvSpPr/>
          <p:nvPr/>
        </p:nvSpPr>
        <p:spPr>
          <a:xfrm>
            <a:off x="695589" y="6553924"/>
            <a:ext cx="8667750" cy="3033220"/>
          </a:xfrm>
          <a:prstGeom prst="rect">
            <a:avLst/>
          </a:prstGeom>
          <a:solidFill>
            <a:srgbClr val="E2EBFF"/>
          </a:solidFill>
          <a:ln/>
        </p:spPr>
      </p:sp>
      <p:pic>
        <p:nvPicPr>
          <p:cNvPr id="5" name="Group 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008348" y="6652729"/>
            <a:ext cx="5362784" cy="1201095"/>
          </a:xfrm>
          <a:prstGeom prst="rect">
            <a:avLst/>
          </a:prstGeom>
        </p:spPr>
      </p:pic>
      <p:pic>
        <p:nvPicPr>
          <p:cNvPr id="6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708886" y="0"/>
            <a:ext cx="8579114" cy="10287000"/>
          </a:xfrm>
          <a:prstGeom prst="rect">
            <a:avLst/>
          </a:prstGeom>
        </p:spPr>
      </p:pic>
      <p:pic>
        <p:nvPicPr>
          <p:cNvPr id="7" name="Опора страны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080064" y="785552"/>
            <a:ext cx="4676928" cy="877116"/>
          </a:xfrm>
          <a:prstGeom prst="rect">
            <a:avLst/>
          </a:prstGeom>
        </p:spPr>
      </p:pic>
      <p:sp>
        <p:nvSpPr>
          <p:cNvPr id="8" name="Text 1"/>
          <p:cNvSpPr/>
          <p:nvPr/>
        </p:nvSpPr>
        <p:spPr>
          <a:xfrm>
            <a:off x="1047750" y="3237105"/>
            <a:ext cx="7981950" cy="3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3750"/>
              </a:lnSpc>
              <a:buNone/>
            </a:pPr>
            <a:r>
              <a:rPr lang="en-US" sz="3008" dirty="0">
                <a:solidFill>
                  <a:srgbClr val="E2EBFF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У каждого — своё призвание. Энергетик не покидает объект, чтобы в домах горел свет. Специалист ЗАГС разделяет с людьми их самые трогательные моменты. Доброволец отдаёт время и сердце,  чтобы помочь.</a:t>
            </a:r>
            <a:endParaRPr lang="en-US" sz="3008" dirty="0"/>
          </a:p>
        </p:txBody>
      </p:sp>
      <p:sp>
        <p:nvSpPr>
          <p:cNvPr id="9" name="Text 2"/>
          <p:cNvSpPr/>
          <p:nvPr/>
        </p:nvSpPr>
        <p:spPr>
          <a:xfrm>
            <a:off x="1167110" y="7854386"/>
            <a:ext cx="7984620" cy="1666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3450"/>
              </a:lnSpc>
              <a:buNone/>
            </a:pPr>
            <a:r>
              <a:rPr lang="en-US" sz="2731" dirty="0">
                <a:solidFill>
                  <a:srgbClr val="4B4852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Практичные, но статусные вещи на каждый день — универсальный жест внимания, уместный для любого из них.</a:t>
            </a:r>
            <a:endParaRPr lang="en-US" sz="2731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0e6f0ef7d85831ae96чячяb731c210b21f5_c324f63b-b4c2-43cb-855f-e2545d79fdc0 (1)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Group 1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4090786" y="3696072"/>
            <a:ext cx="1619305" cy="314608"/>
          </a:xfrm>
          <a:prstGeom prst="rect">
            <a:avLst/>
          </a:prstGeom>
        </p:spPr>
      </p:pic>
      <p:pic>
        <p:nvPicPr>
          <p:cNvPr id="4" name="Group 13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2297639" y="8336849"/>
            <a:ext cx="2486148" cy="705292"/>
          </a:xfrm>
          <a:prstGeom prst="rect">
            <a:avLst/>
          </a:prstGeom>
        </p:spPr>
      </p:pic>
      <p:pic>
        <p:nvPicPr>
          <p:cNvPr id="5" name="Group 12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2997606" y="3662790"/>
            <a:ext cx="2914705" cy="314834"/>
          </a:xfrm>
          <a:prstGeom prst="rect">
            <a:avLst/>
          </a:prstGeom>
        </p:spPr>
      </p:pic>
      <p:sp>
        <p:nvSpPr>
          <p:cNvPr id="6" name="SOFT 351615"/>
          <p:cNvSpPr/>
          <p:nvPr/>
        </p:nvSpPr>
        <p:spPr>
          <a:xfrm>
            <a:off x="14090786" y="2981623"/>
            <a:ext cx="3783732" cy="600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Термос SOFT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3516/15</a:t>
            </a:r>
            <a:endParaRPr lang="en-US" sz="1980" dirty="0"/>
          </a:p>
        </p:txBody>
      </p:sp>
      <p:sp>
        <p:nvSpPr>
          <p:cNvPr id="7" name="PLAIN 2030315"/>
          <p:cNvSpPr/>
          <p:nvPr/>
        </p:nvSpPr>
        <p:spPr>
          <a:xfrm>
            <a:off x="2297639" y="7622567"/>
            <a:ext cx="3783732" cy="600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Плед PLAIN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20303/15</a:t>
            </a:r>
            <a:endParaRPr lang="en-US" sz="1980" dirty="0"/>
          </a:p>
        </p:txBody>
      </p:sp>
      <p:sp>
        <p:nvSpPr>
          <p:cNvPr id="8" name="BREEZE 150 50504272"/>
          <p:cNvSpPr/>
          <p:nvPr/>
        </p:nvSpPr>
        <p:spPr>
          <a:xfrm>
            <a:off x="2997606" y="2948546"/>
            <a:ext cx="3783732" cy="600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Бейсболка BREEZE 150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50504/272</a:t>
            </a:r>
            <a:endParaRPr lang="en-US" sz="198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23f42eb2fecaab1847819d6c3c276734_5ac8d5c5-223b-4ыф1c5-851f-d73b60dea37c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23f42eb2fecaab1847819d6c3c276734_5ac8d5c5-223b-41c5-851f-d73b60deячячa37c-восстановлено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Group 13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025673" y="2713286"/>
            <a:ext cx="2914705" cy="314846"/>
          </a:xfrm>
          <a:prstGeom prst="rect">
            <a:avLst/>
          </a:prstGeom>
        </p:spPr>
      </p:pic>
      <p:pic>
        <p:nvPicPr>
          <p:cNvPr id="5" name="Group 16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399145" y="3800103"/>
            <a:ext cx="2914775" cy="714903"/>
          </a:xfrm>
          <a:prstGeom prst="rect">
            <a:avLst/>
          </a:prstGeom>
        </p:spPr>
      </p:pic>
      <p:pic>
        <p:nvPicPr>
          <p:cNvPr id="6" name="Group 14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958589" y="9254989"/>
            <a:ext cx="2914651" cy="314325"/>
          </a:xfrm>
          <a:prstGeom prst="rect">
            <a:avLst/>
          </a:prstGeom>
        </p:spPr>
      </p:pic>
      <p:pic>
        <p:nvPicPr>
          <p:cNvPr id="7" name="Group 15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14846424" y="8639175"/>
            <a:ext cx="2047930" cy="314697"/>
          </a:xfrm>
          <a:prstGeom prst="rect">
            <a:avLst/>
          </a:prstGeom>
        </p:spPr>
      </p:pic>
      <p:sp>
        <p:nvSpPr>
          <p:cNvPr id="8" name="- RILY 2124225"/>
          <p:cNvSpPr/>
          <p:nvPr/>
        </p:nvSpPr>
        <p:spPr>
          <a:xfrm>
            <a:off x="7025673" y="1999022"/>
            <a:ext cx="3783732" cy="600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Бизнес-блокнот RILY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21242/25</a:t>
            </a:r>
            <a:endParaRPr lang="en-US" sz="1980" dirty="0"/>
          </a:p>
        </p:txBody>
      </p:sp>
      <p:sp>
        <p:nvSpPr>
          <p:cNvPr id="9" name="COPENHAGEN 185 39992223"/>
          <p:cNvSpPr/>
          <p:nvPr/>
        </p:nvSpPr>
        <p:spPr>
          <a:xfrm>
            <a:off x="1399152" y="2789486"/>
            <a:ext cx="3783732" cy="904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Толстовка флисовая COPENHAGEN 185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399922.23</a:t>
            </a:r>
            <a:endParaRPr lang="en-US" sz="1980" dirty="0"/>
          </a:p>
        </p:txBody>
      </p:sp>
      <p:sp>
        <p:nvSpPr>
          <p:cNvPr id="10" name="N20 3802026"/>
          <p:cNvSpPr/>
          <p:nvPr/>
        </p:nvSpPr>
        <p:spPr>
          <a:xfrm>
            <a:off x="7086600" y="8540242"/>
            <a:ext cx="3783732" cy="600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Ручка шариковая N20</a:t>
            </a:r>
            <a:endParaRPr lang="en-US" sz="1980" dirty="0"/>
          </a:p>
          <a:p>
            <a:pPr marL="0" indent="0" algn="r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38020/26</a:t>
            </a:r>
            <a:endParaRPr lang="en-US" sz="1980" dirty="0"/>
          </a:p>
        </p:txBody>
      </p:sp>
      <p:sp>
        <p:nvSpPr>
          <p:cNvPr id="11" name="BASIC 1610724"/>
          <p:cNvSpPr/>
          <p:nvPr/>
        </p:nvSpPr>
        <p:spPr>
          <a:xfrm>
            <a:off x="14846424" y="7635367"/>
            <a:ext cx="3460626" cy="904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Лёгкий меланжевый рюкзак BASIC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16107/24</a:t>
            </a:r>
            <a:endParaRPr lang="en-US" sz="198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9AE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есурс 1киндерdsssлsаsйdн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Закрываем потребность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033900" y="2572234"/>
            <a:ext cx="8392277" cy="4306765"/>
          </a:xfrm>
          <a:prstGeom prst="rect">
            <a:avLst/>
          </a:prstGeom>
        </p:spPr>
      </p:pic>
      <p:pic>
        <p:nvPicPr>
          <p:cNvPr id="4" name="fedb2666c8be0034754f542f615ffc59_7d3ff5ee-b8c7-у4d1c-8b76-faf2ff8eca57 1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8475263" y="944314"/>
            <a:ext cx="7277358" cy="1477677"/>
          </a:xfrm>
          <a:prstGeom prst="rect">
            <a:avLst/>
          </a:prstGeom>
        </p:spPr>
      </p:pic>
      <p:pic>
        <p:nvPicPr>
          <p:cNvPr id="5" name="Group 48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3853781" y="9120374"/>
            <a:ext cx="2971900" cy="572019"/>
          </a:xfrm>
          <a:prstGeom prst="rect">
            <a:avLst/>
          </a:prstGeom>
        </p:spPr>
      </p:pic>
      <p:pic>
        <p:nvPicPr>
          <p:cNvPr id="6" name="3aa27c7c9c2ab2978240da8479151fa4_00ee51d4-1a2c-4570-91fc-8c4ыф86ceea0fc 1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0" y="0"/>
            <a:ext cx="8904952" cy="10287000"/>
          </a:xfrm>
          <a:prstGeom prst="rect">
            <a:avLst/>
          </a:prstGeom>
        </p:spPr>
      </p:pic>
      <p:sp>
        <p:nvSpPr>
          <p:cNvPr id="7" name="happygiftsru"/>
          <p:cNvSpPr/>
          <p:nvPr/>
        </p:nvSpPr>
        <p:spPr>
          <a:xfrm>
            <a:off x="7205536" y="9220907"/>
            <a:ext cx="2047875" cy="3714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u="sng" dirty="0">
                <a:solidFill>
                  <a:srgbClr val="4B4852"/>
                </a:solidFill>
                <a:uFill>
                  <a:solidFill>
                    <a:srgbClr val="4B4852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happygifts.ru</a:t>
            </a:r>
            <a:endParaRPr lang="en-US" sz="2400" dirty="0"/>
          </a:p>
        </p:txBody>
      </p:sp>
      <p:sp>
        <p:nvSpPr>
          <p:cNvPr id="8" name="7 800 200-36-90"/>
          <p:cNvSpPr/>
          <p:nvPr/>
        </p:nvSpPr>
        <p:spPr>
          <a:xfrm>
            <a:off x="10073584" y="9239957"/>
            <a:ext cx="2790825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4B4852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+ 7 (800) 200-36-90</a:t>
            </a:r>
            <a:endParaRPr lang="en-US" sz="2250" dirty="0"/>
          </a:p>
        </p:txBody>
      </p:sp>
      <p:sp>
        <p:nvSpPr>
          <p:cNvPr id="9" name="Text 2"/>
          <p:cNvSpPr/>
          <p:nvPr/>
        </p:nvSpPr>
        <p:spPr>
          <a:xfrm>
            <a:off x="7205532" y="7577361"/>
            <a:ext cx="9629775" cy="30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8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Каждая капсула собрана под конкретного человека — с пониманием, чем живёт его день.</a:t>
            </a:r>
            <a:endParaRPr lang="en-US" sz="300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809</Words>
  <Application>Microsoft Office PowerPoint</Application>
  <PresentationFormat>Произвольный</PresentationFormat>
  <Paragraphs>180</Paragraphs>
  <Slides>28</Slides>
  <Notes>28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2" baseType="lpstr">
      <vt:lpstr>Arial</vt:lpstr>
      <vt:lpstr>Montserrat Bold</vt:lpstr>
      <vt:lpstr>Montserrat Regular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PC</cp:lastModifiedBy>
  <cp:revision>3</cp:revision>
  <dcterms:created xsi:type="dcterms:W3CDTF">2026-09-07T11:15:17Z</dcterms:created>
  <dcterms:modified xsi:type="dcterms:W3CDTF">2026-09-07T11:25:48Z</dcterms:modified>
</cp:coreProperties>
</file>